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305" r:id="rId16"/>
    <p:sldId id="306" r:id="rId17"/>
    <p:sldId id="308" r:id="rId18"/>
    <p:sldId id="309" r:id="rId19"/>
    <p:sldId id="310" r:id="rId20"/>
    <p:sldId id="272" r:id="rId21"/>
    <p:sldId id="273" r:id="rId22"/>
    <p:sldId id="274" r:id="rId23"/>
    <p:sldId id="277" r:id="rId24"/>
    <p:sldId id="286" r:id="rId25"/>
    <p:sldId id="257" r:id="rId26"/>
    <p:sldId id="289" r:id="rId27"/>
    <p:sldId id="280" r:id="rId28"/>
    <p:sldId id="281" r:id="rId29"/>
    <p:sldId id="282" r:id="rId30"/>
    <p:sldId id="283" r:id="rId31"/>
    <p:sldId id="284" r:id="rId32"/>
    <p:sldId id="285" r:id="rId33"/>
    <p:sldId id="292" r:id="rId34"/>
    <p:sldId id="293" r:id="rId35"/>
    <p:sldId id="294" r:id="rId36"/>
    <p:sldId id="295" r:id="rId37"/>
    <p:sldId id="298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01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60FE1-5F3C-4C47-B9B9-8A4C989E6873}" v="21" dt="2021-07-14T18:24:32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Hazel Ortiz Celis" userId="d9111f6d-c2e2-4110-8c78-702026e63268" providerId="ADAL" clId="{E9060FE1-5F3C-4C47-B9B9-8A4C989E6873}"/>
    <pc:docChg chg="undo custSel addSld delSld modSld">
      <pc:chgData name="Jose Hazel Ortiz Celis" userId="d9111f6d-c2e2-4110-8c78-702026e63268" providerId="ADAL" clId="{E9060FE1-5F3C-4C47-B9B9-8A4C989E6873}" dt="2021-07-14T18:28:33.827" v="763" actId="313"/>
      <pc:docMkLst>
        <pc:docMk/>
      </pc:docMkLst>
      <pc:sldChg chg="addSp modSp mod modMedia setBg">
        <pc:chgData name="Jose Hazel Ortiz Celis" userId="d9111f6d-c2e2-4110-8c78-702026e63268" providerId="ADAL" clId="{E9060FE1-5F3C-4C47-B9B9-8A4C989E6873}" dt="2021-07-14T18:26:38.657" v="755"/>
        <pc:sldMkLst>
          <pc:docMk/>
          <pc:sldMk cId="117196542" sldId="256"/>
        </pc:sldMkLst>
        <pc:spChg chg="mod">
          <ac:chgData name="Jose Hazel Ortiz Celis" userId="d9111f6d-c2e2-4110-8c78-702026e63268" providerId="ADAL" clId="{E9060FE1-5F3C-4C47-B9B9-8A4C989E6873}" dt="2021-07-14T18:26:35.966" v="753" actId="26606"/>
          <ac:spMkLst>
            <pc:docMk/>
            <pc:sldMk cId="117196542" sldId="256"/>
            <ac:spMk id="2" creationId="{B0DAB4C6-9ADA-49BE-B18D-0B0819153297}"/>
          </ac:spMkLst>
        </pc:spChg>
        <pc:spChg chg="mod">
          <ac:chgData name="Jose Hazel Ortiz Celis" userId="d9111f6d-c2e2-4110-8c78-702026e63268" providerId="ADAL" clId="{E9060FE1-5F3C-4C47-B9B9-8A4C989E6873}" dt="2021-07-14T18:26:35.966" v="753" actId="26606"/>
          <ac:spMkLst>
            <pc:docMk/>
            <pc:sldMk cId="117196542" sldId="256"/>
            <ac:spMk id="3" creationId="{49DEE97B-D147-4903-94F8-6B2D8F55D7CC}"/>
          </ac:spMkLst>
        </pc:spChg>
        <pc:spChg chg="add">
          <ac:chgData name="Jose Hazel Ortiz Celis" userId="d9111f6d-c2e2-4110-8c78-702026e63268" providerId="ADAL" clId="{E9060FE1-5F3C-4C47-B9B9-8A4C989E6873}" dt="2021-07-14T18:26:35.966" v="753" actId="26606"/>
          <ac:spMkLst>
            <pc:docMk/>
            <pc:sldMk cId="117196542" sldId="256"/>
            <ac:spMk id="9" creationId="{C1DD1A8A-57D5-4A81-AD04-532B043C5611}"/>
          </ac:spMkLst>
        </pc:spChg>
        <pc:spChg chg="add">
          <ac:chgData name="Jose Hazel Ortiz Celis" userId="d9111f6d-c2e2-4110-8c78-702026e63268" providerId="ADAL" clId="{E9060FE1-5F3C-4C47-B9B9-8A4C989E6873}" dt="2021-07-14T18:26:35.966" v="753" actId="26606"/>
          <ac:spMkLst>
            <pc:docMk/>
            <pc:sldMk cId="117196542" sldId="256"/>
            <ac:spMk id="11" creationId="{007891EC-4501-44ED-A8C8-B11B6DB767AB}"/>
          </ac:spMkLst>
        </pc:spChg>
        <pc:picChg chg="add mod">
          <ac:chgData name="Jose Hazel Ortiz Celis" userId="d9111f6d-c2e2-4110-8c78-702026e63268" providerId="ADAL" clId="{E9060FE1-5F3C-4C47-B9B9-8A4C989E6873}" dt="2021-07-14T18:26:38.657" v="755"/>
          <ac:picMkLst>
            <pc:docMk/>
            <pc:sldMk cId="117196542" sldId="256"/>
            <ac:picMk id="5" creationId="{B85A53C1-E22D-4595-9D32-3A3A7F423CD6}"/>
          </ac:picMkLst>
        </pc:picChg>
      </pc:sldChg>
      <pc:sldChg chg="addSp modSp add mod setBg">
        <pc:chgData name="Jose Hazel Ortiz Celis" userId="d9111f6d-c2e2-4110-8c78-702026e63268" providerId="ADAL" clId="{E9060FE1-5F3C-4C47-B9B9-8A4C989E6873}" dt="2021-07-14T18:15:48.557" v="473" actId="26606"/>
        <pc:sldMkLst>
          <pc:docMk/>
          <pc:sldMk cId="0" sldId="257"/>
        </pc:sldMkLst>
        <pc:spChg chg="mod">
          <ac:chgData name="Jose Hazel Ortiz Celis" userId="d9111f6d-c2e2-4110-8c78-702026e63268" providerId="ADAL" clId="{E9060FE1-5F3C-4C47-B9B9-8A4C989E6873}" dt="2021-07-14T18:15:48.557" v="473" actId="26606"/>
          <ac:spMkLst>
            <pc:docMk/>
            <pc:sldMk cId="0" sldId="257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5:48.557" v="473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5:48.557" v="473" actId="26606"/>
          <ac:spMkLst>
            <pc:docMk/>
            <pc:sldMk cId="0" sldId="257"/>
            <ac:spMk id="8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15:48.557" v="473" actId="26606"/>
          <ac:spMkLst>
            <pc:docMk/>
            <pc:sldMk cId="0" sldId="257"/>
            <ac:spMk id="10" creationId="{762B7B97-C3EE-4AEE-A61F-AFA873FE2FCA}"/>
          </ac:spMkLst>
        </pc:spChg>
      </pc:sldChg>
      <pc:sldChg chg="addSp delSp modSp mod setBg addAnim delAnim setClrOvrMap delDesignElem">
        <pc:chgData name="Jose Hazel Ortiz Celis" userId="d9111f6d-c2e2-4110-8c78-702026e63268" providerId="ADAL" clId="{E9060FE1-5F3C-4C47-B9B9-8A4C989E6873}" dt="2021-07-14T18:02:33.270" v="386" actId="26606"/>
        <pc:sldMkLst>
          <pc:docMk/>
          <pc:sldMk cId="0" sldId="258"/>
        </pc:sldMkLst>
        <pc:spChg chg="mod">
          <ac:chgData name="Jose Hazel Ortiz Celis" userId="d9111f6d-c2e2-4110-8c78-702026e63268" providerId="ADAL" clId="{E9060FE1-5F3C-4C47-B9B9-8A4C989E6873}" dt="2021-07-14T18:02:33.270" v="386" actId="26606"/>
          <ac:spMkLst>
            <pc:docMk/>
            <pc:sldMk cId="0" sldId="258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2:33.264" v="385" actId="26606"/>
          <ac:spMkLst>
            <pc:docMk/>
            <pc:sldMk cId="0" sldId="258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2:33.264" v="385" actId="26606"/>
          <ac:spMkLst>
            <pc:docMk/>
            <pc:sldMk cId="0" sldId="258"/>
            <ac:spMk id="4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2:33.264" v="385" actId="26606"/>
          <ac:spMkLst>
            <pc:docMk/>
            <pc:sldMk cId="0" sldId="258"/>
            <ac:spMk id="7" creationId="{F1611BA9-268A-49A6-84F8-FC91536686E4}"/>
          </ac:spMkLst>
        </pc:spChg>
        <pc:spChg chg="add del">
          <ac:chgData name="Jose Hazel Ortiz Celis" userId="d9111f6d-c2e2-4110-8c78-702026e63268" providerId="ADAL" clId="{E9060FE1-5F3C-4C47-B9B9-8A4C989E6873}" dt="2021-07-14T18:02:33.264" v="385" actId="26606"/>
          <ac:spMkLst>
            <pc:docMk/>
            <pc:sldMk cId="0" sldId="258"/>
            <ac:spMk id="8" creationId="{E20EB187-900F-4AF5-813B-101456D9FD39}"/>
          </ac:spMkLst>
        </pc:spChg>
        <pc:spChg chg="add del">
          <ac:chgData name="Jose Hazel Ortiz Celis" userId="d9111f6d-c2e2-4110-8c78-702026e63268" providerId="ADAL" clId="{E9060FE1-5F3C-4C47-B9B9-8A4C989E6873}" dt="2021-07-14T17:58:07.966" v="293" actId="26606"/>
          <ac:spMkLst>
            <pc:docMk/>
            <pc:sldMk cId="0" sldId="258"/>
            <ac:spMk id="9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7:58:20.573" v="303" actId="26606"/>
          <ac:spMkLst>
            <pc:docMk/>
            <pc:sldMk cId="0" sldId="258"/>
            <ac:spMk id="10" creationId="{0E91F5CA-B392-444C-88E3-BF5BAAEBDEB0}"/>
          </ac:spMkLst>
        </pc:spChg>
        <pc:spChg chg="add del">
          <ac:chgData name="Jose Hazel Ortiz Celis" userId="d9111f6d-c2e2-4110-8c78-702026e63268" providerId="ADAL" clId="{E9060FE1-5F3C-4C47-B9B9-8A4C989E6873}" dt="2021-07-14T17:58:20.573" v="303" actId="26606"/>
          <ac:spMkLst>
            <pc:docMk/>
            <pc:sldMk cId="0" sldId="258"/>
            <ac:spMk id="12" creationId="{561308AD-F95B-4430-886C-40173A45B2E4}"/>
          </ac:spMkLst>
        </pc:spChg>
        <pc:spChg chg="add del">
          <ac:chgData name="Jose Hazel Ortiz Celis" userId="d9111f6d-c2e2-4110-8c78-702026e63268" providerId="ADAL" clId="{E9060FE1-5F3C-4C47-B9B9-8A4C989E6873}" dt="2021-07-14T17:58:07.966" v="293" actId="26606"/>
          <ac:spMkLst>
            <pc:docMk/>
            <pc:sldMk cId="0" sldId="258"/>
            <ac:spMk id="13" creationId="{5BC87C3E-1040-4EE4-9BDB-9537F7A1B335}"/>
          </ac:spMkLst>
        </pc:spChg>
        <pc:spChg chg="add del">
          <ac:chgData name="Jose Hazel Ortiz Celis" userId="d9111f6d-c2e2-4110-8c78-702026e63268" providerId="ADAL" clId="{E9060FE1-5F3C-4C47-B9B9-8A4C989E6873}" dt="2021-07-14T17:58:20.573" v="303" actId="26606"/>
          <ac:spMkLst>
            <pc:docMk/>
            <pc:sldMk cId="0" sldId="258"/>
            <ac:spMk id="14" creationId="{DB8C0BEF-1AD9-4002-9C03-EBFDBBE574F4}"/>
          </ac:spMkLst>
        </pc:spChg>
        <pc:spChg chg="add del">
          <ac:chgData name="Jose Hazel Ortiz Celis" userId="d9111f6d-c2e2-4110-8c78-702026e63268" providerId="ADAL" clId="{E9060FE1-5F3C-4C47-B9B9-8A4C989E6873}" dt="2021-07-14T17:58:20.573" v="303" actId="26606"/>
          <ac:spMkLst>
            <pc:docMk/>
            <pc:sldMk cId="0" sldId="258"/>
            <ac:spMk id="16" creationId="{DDCE5572-4319-4D42-813F-C8C69C08CAA8}"/>
          </ac:spMkLst>
        </pc:spChg>
        <pc:spChg chg="add del">
          <ac:chgData name="Jose Hazel Ortiz Celis" userId="d9111f6d-c2e2-4110-8c78-702026e63268" providerId="ADAL" clId="{E9060FE1-5F3C-4C47-B9B9-8A4C989E6873}" dt="2021-07-14T17:58:27.537" v="307" actId="26606"/>
          <ac:spMkLst>
            <pc:docMk/>
            <pc:sldMk cId="0" sldId="258"/>
            <ac:spMk id="18" creationId="{0671A8AE-40A1-4631-A6B8-581AFF065482}"/>
          </ac:spMkLst>
        </pc:spChg>
        <pc:spChg chg="add del">
          <ac:chgData name="Jose Hazel Ortiz Celis" userId="d9111f6d-c2e2-4110-8c78-702026e63268" providerId="ADAL" clId="{E9060FE1-5F3C-4C47-B9B9-8A4C989E6873}" dt="2021-07-14T17:58:09.181" v="295" actId="26606"/>
          <ac:spMkLst>
            <pc:docMk/>
            <pc:sldMk cId="0" sldId="258"/>
            <ac:spMk id="19" creationId="{5FB946D7-1CA4-446E-8795-007CACFDEB88}"/>
          </ac:spMkLst>
        </pc:spChg>
        <pc:spChg chg="add del">
          <ac:chgData name="Jose Hazel Ortiz Celis" userId="d9111f6d-c2e2-4110-8c78-702026e63268" providerId="ADAL" clId="{E9060FE1-5F3C-4C47-B9B9-8A4C989E6873}" dt="2021-07-14T17:58:09.181" v="295" actId="26606"/>
          <ac:spMkLst>
            <pc:docMk/>
            <pc:sldMk cId="0" sldId="258"/>
            <ac:spMk id="20" creationId="{192416F2-BC84-4D7C-80C6-6296C10C3819}"/>
          </ac:spMkLst>
        </pc:spChg>
        <pc:spChg chg="add del">
          <ac:chgData name="Jose Hazel Ortiz Celis" userId="d9111f6d-c2e2-4110-8c78-702026e63268" providerId="ADAL" clId="{E9060FE1-5F3C-4C47-B9B9-8A4C989E6873}" dt="2021-07-14T17:58:10.885" v="297" actId="26606"/>
          <ac:spMkLst>
            <pc:docMk/>
            <pc:sldMk cId="0" sldId="258"/>
            <ac:spMk id="23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7:58:10.885" v="297" actId="26606"/>
          <ac:spMkLst>
            <pc:docMk/>
            <pc:sldMk cId="0" sldId="258"/>
            <ac:spMk id="25" creationId="{5BC87C3E-1040-4EE4-9BDB-9537F7A1B335}"/>
          </ac:spMkLst>
        </pc:spChg>
        <pc:spChg chg="add del">
          <ac:chgData name="Jose Hazel Ortiz Celis" userId="d9111f6d-c2e2-4110-8c78-702026e63268" providerId="ADAL" clId="{E9060FE1-5F3C-4C47-B9B9-8A4C989E6873}" dt="2021-07-14T17:58:27.537" v="307" actId="26606"/>
          <ac:spMkLst>
            <pc:docMk/>
            <pc:sldMk cId="0" sldId="258"/>
            <ac:spMk id="28" creationId="{AB58EF07-17C2-48CF-ABB0-EEF1F17CB8F0}"/>
          </ac:spMkLst>
        </pc:spChg>
        <pc:spChg chg="add del">
          <ac:chgData name="Jose Hazel Ortiz Celis" userId="d9111f6d-c2e2-4110-8c78-702026e63268" providerId="ADAL" clId="{E9060FE1-5F3C-4C47-B9B9-8A4C989E6873}" dt="2021-07-14T17:58:12.921" v="299" actId="26606"/>
          <ac:spMkLst>
            <pc:docMk/>
            <pc:sldMk cId="0" sldId="258"/>
            <ac:spMk id="29" creationId="{787F4F1C-8D3D-4EC1-B72D-A0470A5A08B8}"/>
          </ac:spMkLst>
        </pc:spChg>
        <pc:spChg chg="add del">
          <ac:chgData name="Jose Hazel Ortiz Celis" userId="d9111f6d-c2e2-4110-8c78-702026e63268" providerId="ADAL" clId="{E9060FE1-5F3C-4C47-B9B9-8A4C989E6873}" dt="2021-07-14T17:58:27.537" v="307" actId="26606"/>
          <ac:spMkLst>
            <pc:docMk/>
            <pc:sldMk cId="0" sldId="258"/>
            <ac:spMk id="31" creationId="{AF2F604E-43BE-4DC3-B983-E071523364F8}"/>
          </ac:spMkLst>
        </pc:spChg>
        <pc:spChg chg="add del">
          <ac:chgData name="Jose Hazel Ortiz Celis" userId="d9111f6d-c2e2-4110-8c78-702026e63268" providerId="ADAL" clId="{E9060FE1-5F3C-4C47-B9B9-8A4C989E6873}" dt="2021-07-14T17:58:27.537" v="307" actId="26606"/>
          <ac:spMkLst>
            <pc:docMk/>
            <pc:sldMk cId="0" sldId="258"/>
            <ac:spMk id="32" creationId="{08C9B587-E65E-4B52-B37C-ABEBB6E87928}"/>
          </ac:spMkLst>
        </pc:spChg>
        <pc:spChg chg="add del">
          <ac:chgData name="Jose Hazel Ortiz Celis" userId="d9111f6d-c2e2-4110-8c78-702026e63268" providerId="ADAL" clId="{E9060FE1-5F3C-4C47-B9B9-8A4C989E6873}" dt="2021-07-14T17:58:28.311" v="311" actId="26606"/>
          <ac:spMkLst>
            <pc:docMk/>
            <pc:sldMk cId="0" sldId="258"/>
            <ac:spMk id="34" creationId="{C1DD1A8A-57D5-4A81-AD04-532B043C5611}"/>
          </ac:spMkLst>
        </pc:spChg>
        <pc:spChg chg="add del">
          <ac:chgData name="Jose Hazel Ortiz Celis" userId="d9111f6d-c2e2-4110-8c78-702026e63268" providerId="ADAL" clId="{E9060FE1-5F3C-4C47-B9B9-8A4C989E6873}" dt="2021-07-14T17:58:14.201" v="301" actId="26606"/>
          <ac:spMkLst>
            <pc:docMk/>
            <pc:sldMk cId="0" sldId="258"/>
            <ac:spMk id="35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7:58:14.201" v="301" actId="26606"/>
          <ac:spMkLst>
            <pc:docMk/>
            <pc:sldMk cId="0" sldId="258"/>
            <ac:spMk id="37" creationId="{5BC87C3E-1040-4EE4-9BDB-9537F7A1B335}"/>
          </ac:spMkLst>
        </pc:spChg>
        <pc:spChg chg="add del">
          <ac:chgData name="Jose Hazel Ortiz Celis" userId="d9111f6d-c2e2-4110-8c78-702026e63268" providerId="ADAL" clId="{E9060FE1-5F3C-4C47-B9B9-8A4C989E6873}" dt="2021-07-14T17:58:28.311" v="311" actId="26606"/>
          <ac:spMkLst>
            <pc:docMk/>
            <pc:sldMk cId="0" sldId="258"/>
            <ac:spMk id="41" creationId="{007891EC-4501-44ED-A8C8-B11B6DB767AB}"/>
          </ac:spMkLst>
        </pc:spChg>
        <pc:spChg chg="add del">
          <ac:chgData name="Jose Hazel Ortiz Celis" userId="d9111f6d-c2e2-4110-8c78-702026e63268" providerId="ADAL" clId="{E9060FE1-5F3C-4C47-B9B9-8A4C989E6873}" dt="2021-07-14T18:02:33.264" v="385" actId="26606"/>
          <ac:spMkLst>
            <pc:docMk/>
            <pc:sldMk cId="0" sldId="258"/>
            <ac:spMk id="42" creationId="{1825D5AF-D278-4D9A-A4F5-A1A1D3507636}"/>
          </ac:spMkLst>
        </pc:spChg>
        <pc:spChg chg="add del">
          <ac:chgData name="Jose Hazel Ortiz Celis" userId="d9111f6d-c2e2-4110-8c78-702026e63268" providerId="ADAL" clId="{E9060FE1-5F3C-4C47-B9B9-8A4C989E6873}" dt="2021-07-14T17:58:29.669" v="313" actId="26606"/>
          <ac:spMkLst>
            <pc:docMk/>
            <pc:sldMk cId="0" sldId="258"/>
            <ac:spMk id="43" creationId="{C1DD1A8A-57D5-4A81-AD04-532B043C5611}"/>
          </ac:spMkLst>
        </pc:spChg>
        <pc:spChg chg="add del">
          <ac:chgData name="Jose Hazel Ortiz Celis" userId="d9111f6d-c2e2-4110-8c78-702026e63268" providerId="ADAL" clId="{E9060FE1-5F3C-4C47-B9B9-8A4C989E6873}" dt="2021-07-14T17:58:29.669" v="313" actId="26606"/>
          <ac:spMkLst>
            <pc:docMk/>
            <pc:sldMk cId="0" sldId="258"/>
            <ac:spMk id="45" creationId="{007891EC-4501-44ED-A8C8-B11B6DB767AB}"/>
          </ac:spMkLst>
        </pc:spChg>
        <pc:spChg chg="add">
          <ac:chgData name="Jose Hazel Ortiz Celis" userId="d9111f6d-c2e2-4110-8c78-702026e63268" providerId="ADAL" clId="{E9060FE1-5F3C-4C47-B9B9-8A4C989E6873}" dt="2021-07-14T18:02:33.270" v="386" actId="26606"/>
          <ac:spMkLst>
            <pc:docMk/>
            <pc:sldMk cId="0" sldId="258"/>
            <ac:spMk id="46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7:58:31.079" v="317" actId="26606"/>
          <ac:spMkLst>
            <pc:docMk/>
            <pc:sldMk cId="0" sldId="258"/>
            <ac:spMk id="47" creationId="{0671A8AE-40A1-4631-A6B8-581AFF065482}"/>
          </ac:spMkLst>
        </pc:spChg>
        <pc:spChg chg="add del">
          <ac:chgData name="Jose Hazel Ortiz Celis" userId="d9111f6d-c2e2-4110-8c78-702026e63268" providerId="ADAL" clId="{E9060FE1-5F3C-4C47-B9B9-8A4C989E6873}" dt="2021-07-14T17:58:31.079" v="317" actId="26606"/>
          <ac:spMkLst>
            <pc:docMk/>
            <pc:sldMk cId="0" sldId="258"/>
            <ac:spMk id="49" creationId="{AB58EF07-17C2-48CF-ABB0-EEF1F17CB8F0}"/>
          </ac:spMkLst>
        </pc:spChg>
        <pc:spChg chg="add del">
          <ac:chgData name="Jose Hazel Ortiz Celis" userId="d9111f6d-c2e2-4110-8c78-702026e63268" providerId="ADAL" clId="{E9060FE1-5F3C-4C47-B9B9-8A4C989E6873}" dt="2021-07-14T17:58:31.079" v="317" actId="26606"/>
          <ac:spMkLst>
            <pc:docMk/>
            <pc:sldMk cId="0" sldId="258"/>
            <ac:spMk id="50" creationId="{AF2F604E-43BE-4DC3-B983-E071523364F8}"/>
          </ac:spMkLst>
        </pc:spChg>
        <pc:spChg chg="add del">
          <ac:chgData name="Jose Hazel Ortiz Celis" userId="d9111f6d-c2e2-4110-8c78-702026e63268" providerId="ADAL" clId="{E9060FE1-5F3C-4C47-B9B9-8A4C989E6873}" dt="2021-07-14T17:58:31.079" v="317" actId="26606"/>
          <ac:spMkLst>
            <pc:docMk/>
            <pc:sldMk cId="0" sldId="258"/>
            <ac:spMk id="51" creationId="{08C9B587-E65E-4B52-B37C-ABEBB6E87928}"/>
          </ac:spMkLst>
        </pc:spChg>
        <pc:spChg chg="add del">
          <ac:chgData name="Jose Hazel Ortiz Celis" userId="d9111f6d-c2e2-4110-8c78-702026e63268" providerId="ADAL" clId="{E9060FE1-5F3C-4C47-B9B9-8A4C989E6873}" dt="2021-07-14T17:58:33.420" v="319" actId="26606"/>
          <ac:spMkLst>
            <pc:docMk/>
            <pc:sldMk cId="0" sldId="258"/>
            <ac:spMk id="53" creationId="{0E91F5CA-B392-444C-88E3-BF5BAAEBDEB0}"/>
          </ac:spMkLst>
        </pc:spChg>
        <pc:spChg chg="add del">
          <ac:chgData name="Jose Hazel Ortiz Celis" userId="d9111f6d-c2e2-4110-8c78-702026e63268" providerId="ADAL" clId="{E9060FE1-5F3C-4C47-B9B9-8A4C989E6873}" dt="2021-07-14T17:58:33.420" v="319" actId="26606"/>
          <ac:spMkLst>
            <pc:docMk/>
            <pc:sldMk cId="0" sldId="258"/>
            <ac:spMk id="55" creationId="{561308AD-F95B-4430-886C-40173A45B2E4}"/>
          </ac:spMkLst>
        </pc:spChg>
        <pc:spChg chg="add del">
          <ac:chgData name="Jose Hazel Ortiz Celis" userId="d9111f6d-c2e2-4110-8c78-702026e63268" providerId="ADAL" clId="{E9060FE1-5F3C-4C47-B9B9-8A4C989E6873}" dt="2021-07-14T17:58:33.420" v="319" actId="26606"/>
          <ac:spMkLst>
            <pc:docMk/>
            <pc:sldMk cId="0" sldId="258"/>
            <ac:spMk id="56" creationId="{DB8C0BEF-1AD9-4002-9C03-EBFDBBE574F4}"/>
          </ac:spMkLst>
        </pc:spChg>
        <pc:spChg chg="add del">
          <ac:chgData name="Jose Hazel Ortiz Celis" userId="d9111f6d-c2e2-4110-8c78-702026e63268" providerId="ADAL" clId="{E9060FE1-5F3C-4C47-B9B9-8A4C989E6873}" dt="2021-07-14T17:58:33.420" v="319" actId="26606"/>
          <ac:spMkLst>
            <pc:docMk/>
            <pc:sldMk cId="0" sldId="258"/>
            <ac:spMk id="57" creationId="{DDCE5572-4319-4D42-813F-C8C69C08CAA8}"/>
          </ac:spMkLst>
        </pc:spChg>
        <pc:spChg chg="add">
          <ac:chgData name="Jose Hazel Ortiz Celis" userId="d9111f6d-c2e2-4110-8c78-702026e63268" providerId="ADAL" clId="{E9060FE1-5F3C-4C47-B9B9-8A4C989E6873}" dt="2021-07-14T18:02:33.270" v="386" actId="26606"/>
          <ac:spMkLst>
            <pc:docMk/>
            <pc:sldMk cId="0" sldId="258"/>
            <ac:spMk id="58" creationId="{5BC87C3E-1040-4EE4-9BDB-9537F7A1B335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0" sldId="258"/>
            <ac:spMk id="59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0" sldId="258"/>
            <ac:spMk id="61" creationId="{5BC87C3E-1040-4EE4-9BDB-9537F7A1B335}"/>
          </ac:spMkLst>
        </pc:spChg>
        <pc:grpChg chg="add del">
          <ac:chgData name="Jose Hazel Ortiz Celis" userId="d9111f6d-c2e2-4110-8c78-702026e63268" providerId="ADAL" clId="{E9060FE1-5F3C-4C47-B9B9-8A4C989E6873}" dt="2021-07-14T17:58:12.921" v="299" actId="26606"/>
          <ac:grpSpMkLst>
            <pc:docMk/>
            <pc:sldMk cId="0" sldId="258"/>
            <ac:grpSpMk id="30" creationId="{D1E3DD61-64DB-46AD-B249-E273CD86B051}"/>
          </ac:grpSpMkLst>
        </pc:grpChg>
        <pc:picChg chg="add del">
          <ac:chgData name="Jose Hazel Ortiz Celis" userId="d9111f6d-c2e2-4110-8c78-702026e63268" providerId="ADAL" clId="{E9060FE1-5F3C-4C47-B9B9-8A4C989E6873}" dt="2021-07-14T17:58:20.573" v="303" actId="26606"/>
          <ac:picMkLst>
            <pc:docMk/>
            <pc:sldMk cId="0" sldId="258"/>
            <ac:picMk id="6" creationId="{ADAC93B3-32A8-4248-A406-BE371E444D7E}"/>
          </ac:picMkLst>
        </pc:picChg>
        <pc:picChg chg="add del">
          <ac:chgData name="Jose Hazel Ortiz Celis" userId="d9111f6d-c2e2-4110-8c78-702026e63268" providerId="ADAL" clId="{E9060FE1-5F3C-4C47-B9B9-8A4C989E6873}" dt="2021-07-14T17:58:27.537" v="307" actId="26606"/>
          <ac:picMkLst>
            <pc:docMk/>
            <pc:sldMk cId="0" sldId="258"/>
            <ac:picMk id="22" creationId="{EE9A02D7-53FC-44F4-B2F5-8D732FDFF029}"/>
          </ac:picMkLst>
        </pc:picChg>
        <pc:picChg chg="add del">
          <ac:chgData name="Jose Hazel Ortiz Celis" userId="d9111f6d-c2e2-4110-8c78-702026e63268" providerId="ADAL" clId="{E9060FE1-5F3C-4C47-B9B9-8A4C989E6873}" dt="2021-07-14T18:02:33.264" v="385" actId="26606"/>
          <ac:picMkLst>
            <pc:docMk/>
            <pc:sldMk cId="0" sldId="258"/>
            <ac:picMk id="33" creationId="{4BDF00CF-AE22-45CC-A8C6-5123A3A58710}"/>
          </ac:picMkLst>
        </pc:picChg>
        <pc:picChg chg="add del">
          <ac:chgData name="Jose Hazel Ortiz Celis" userId="d9111f6d-c2e2-4110-8c78-702026e63268" providerId="ADAL" clId="{E9060FE1-5F3C-4C47-B9B9-8A4C989E6873}" dt="2021-07-14T17:58:28.311" v="311" actId="26606"/>
          <ac:picMkLst>
            <pc:docMk/>
            <pc:sldMk cId="0" sldId="258"/>
            <ac:picMk id="40" creationId="{4D4F73AE-F47E-4BD4-84C0-C1ED26D325B7}"/>
          </ac:picMkLst>
        </pc:picChg>
        <pc:picChg chg="add del">
          <ac:chgData name="Jose Hazel Ortiz Celis" userId="d9111f6d-c2e2-4110-8c78-702026e63268" providerId="ADAL" clId="{E9060FE1-5F3C-4C47-B9B9-8A4C989E6873}" dt="2021-07-14T17:58:29.669" v="313" actId="26606"/>
          <ac:picMkLst>
            <pc:docMk/>
            <pc:sldMk cId="0" sldId="258"/>
            <ac:picMk id="44" creationId="{E4CFC27A-6C05-48C9-9DF5-3A00ACEA78ED}"/>
          </ac:picMkLst>
        </pc:picChg>
        <pc:picChg chg="add del">
          <ac:chgData name="Jose Hazel Ortiz Celis" userId="d9111f6d-c2e2-4110-8c78-702026e63268" providerId="ADAL" clId="{E9060FE1-5F3C-4C47-B9B9-8A4C989E6873}" dt="2021-07-14T17:58:31.079" v="317" actId="26606"/>
          <ac:picMkLst>
            <pc:docMk/>
            <pc:sldMk cId="0" sldId="258"/>
            <ac:picMk id="48" creationId="{EE9A02D7-53FC-44F4-B2F5-8D732FDFF029}"/>
          </ac:picMkLst>
        </pc:picChg>
        <pc:picChg chg="add del">
          <ac:chgData name="Jose Hazel Ortiz Celis" userId="d9111f6d-c2e2-4110-8c78-702026e63268" providerId="ADAL" clId="{E9060FE1-5F3C-4C47-B9B9-8A4C989E6873}" dt="2021-07-14T17:58:33.420" v="319" actId="26606"/>
          <ac:picMkLst>
            <pc:docMk/>
            <pc:sldMk cId="0" sldId="258"/>
            <ac:picMk id="54" creationId="{ADAC93B3-32A8-4248-A406-BE371E444D7E}"/>
          </ac:picMkLst>
        </pc:picChg>
        <pc:cxnChg chg="add del">
          <ac:chgData name="Jose Hazel Ortiz Celis" userId="d9111f6d-c2e2-4110-8c78-702026e63268" providerId="ADAL" clId="{E9060FE1-5F3C-4C47-B9B9-8A4C989E6873}" dt="2021-07-14T17:58:07.966" v="293" actId="26606"/>
          <ac:cxnSpMkLst>
            <pc:docMk/>
            <pc:sldMk cId="0" sldId="258"/>
            <ac:cxnSpMk id="11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7:58:07.966" v="293" actId="26606"/>
          <ac:cxnSpMkLst>
            <pc:docMk/>
            <pc:sldMk cId="0" sldId="258"/>
            <ac:cxnSpMk id="15" creationId="{42CDBECE-872A-4C73-9DC1-BB4E805E2CF5}"/>
          </ac:cxnSpMkLst>
        </pc:cxnChg>
        <pc:cxnChg chg="add del">
          <ac:chgData name="Jose Hazel Ortiz Celis" userId="d9111f6d-c2e2-4110-8c78-702026e63268" providerId="ADAL" clId="{E9060FE1-5F3C-4C47-B9B9-8A4C989E6873}" dt="2021-07-14T17:58:07.966" v="293" actId="26606"/>
          <ac:cxnSpMkLst>
            <pc:docMk/>
            <pc:sldMk cId="0" sldId="258"/>
            <ac:cxnSpMk id="17" creationId="{F5CD5A0B-CDD7-427C-AA42-2EECFDFA1811}"/>
          </ac:cxnSpMkLst>
        </pc:cxnChg>
        <pc:cxnChg chg="add del">
          <ac:chgData name="Jose Hazel Ortiz Celis" userId="d9111f6d-c2e2-4110-8c78-702026e63268" providerId="ADAL" clId="{E9060FE1-5F3C-4C47-B9B9-8A4C989E6873}" dt="2021-07-14T17:58:09.181" v="295" actId="26606"/>
          <ac:cxnSpMkLst>
            <pc:docMk/>
            <pc:sldMk cId="0" sldId="258"/>
            <ac:cxnSpMk id="21" creationId="{2330623A-AB89-4E04-AC9A-2BAFBF85AE3A}"/>
          </ac:cxnSpMkLst>
        </pc:cxnChg>
        <pc:cxnChg chg="add del">
          <ac:chgData name="Jose Hazel Ortiz Celis" userId="d9111f6d-c2e2-4110-8c78-702026e63268" providerId="ADAL" clId="{E9060FE1-5F3C-4C47-B9B9-8A4C989E6873}" dt="2021-07-14T17:58:10.885" v="297" actId="26606"/>
          <ac:cxnSpMkLst>
            <pc:docMk/>
            <pc:sldMk cId="0" sldId="258"/>
            <ac:cxnSpMk id="24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7:58:10.885" v="297" actId="26606"/>
          <ac:cxnSpMkLst>
            <pc:docMk/>
            <pc:sldMk cId="0" sldId="258"/>
            <ac:cxnSpMk id="26" creationId="{42CDBECE-872A-4C73-9DC1-BB4E805E2CF5}"/>
          </ac:cxnSpMkLst>
        </pc:cxnChg>
        <pc:cxnChg chg="add del">
          <ac:chgData name="Jose Hazel Ortiz Celis" userId="d9111f6d-c2e2-4110-8c78-702026e63268" providerId="ADAL" clId="{E9060FE1-5F3C-4C47-B9B9-8A4C989E6873}" dt="2021-07-14T17:58:10.885" v="297" actId="26606"/>
          <ac:cxnSpMkLst>
            <pc:docMk/>
            <pc:sldMk cId="0" sldId="258"/>
            <ac:cxnSpMk id="27" creationId="{F5CD5A0B-CDD7-427C-AA42-2EECFDFA1811}"/>
          </ac:cxnSpMkLst>
        </pc:cxnChg>
        <pc:cxnChg chg="add del">
          <ac:chgData name="Jose Hazel Ortiz Celis" userId="d9111f6d-c2e2-4110-8c78-702026e63268" providerId="ADAL" clId="{E9060FE1-5F3C-4C47-B9B9-8A4C989E6873}" dt="2021-07-14T17:58:14.201" v="301" actId="26606"/>
          <ac:cxnSpMkLst>
            <pc:docMk/>
            <pc:sldMk cId="0" sldId="258"/>
            <ac:cxnSpMk id="36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7:58:14.201" v="301" actId="26606"/>
          <ac:cxnSpMkLst>
            <pc:docMk/>
            <pc:sldMk cId="0" sldId="258"/>
            <ac:cxnSpMk id="38" creationId="{42CDBECE-872A-4C73-9DC1-BB4E805E2CF5}"/>
          </ac:cxnSpMkLst>
        </pc:cxnChg>
        <pc:cxnChg chg="add del">
          <ac:chgData name="Jose Hazel Ortiz Celis" userId="d9111f6d-c2e2-4110-8c78-702026e63268" providerId="ADAL" clId="{E9060FE1-5F3C-4C47-B9B9-8A4C989E6873}" dt="2021-07-14T17:58:14.201" v="301" actId="26606"/>
          <ac:cxnSpMkLst>
            <pc:docMk/>
            <pc:sldMk cId="0" sldId="258"/>
            <ac:cxnSpMk id="39" creationId="{F5CD5A0B-CDD7-427C-AA42-2EECFDFA1811}"/>
          </ac:cxnSpMkLst>
        </pc:cxnChg>
        <pc:cxnChg chg="add">
          <ac:chgData name="Jose Hazel Ortiz Celis" userId="d9111f6d-c2e2-4110-8c78-702026e63268" providerId="ADAL" clId="{E9060FE1-5F3C-4C47-B9B9-8A4C989E6873}" dt="2021-07-14T18:02:33.270" v="386" actId="26606"/>
          <ac:cxnSpMkLst>
            <pc:docMk/>
            <pc:sldMk cId="0" sldId="258"/>
            <ac:cxnSpMk id="52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58"/>
            <ac:cxnSpMk id="60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58"/>
            <ac:cxnSpMk id="62" creationId="{42CDBECE-872A-4C73-9DC1-BB4E805E2CF5}"/>
          </ac:cxnSpMkLst>
        </pc:cxn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58"/>
            <ac:cxnSpMk id="63" creationId="{F5CD5A0B-CDD7-427C-AA42-2EECFDFA1811}"/>
          </ac:cxnSpMkLst>
        </pc:cxnChg>
        <pc:cxnChg chg="add">
          <ac:chgData name="Jose Hazel Ortiz Celis" userId="d9111f6d-c2e2-4110-8c78-702026e63268" providerId="ADAL" clId="{E9060FE1-5F3C-4C47-B9B9-8A4C989E6873}" dt="2021-07-14T18:02:33.270" v="386" actId="26606"/>
          <ac:cxnSpMkLst>
            <pc:docMk/>
            <pc:sldMk cId="0" sldId="258"/>
            <ac:cxnSpMk id="64" creationId="{42CDBECE-872A-4C73-9DC1-BB4E805E2CF5}"/>
          </ac:cxnSpMkLst>
        </pc:cxnChg>
        <pc:cxnChg chg="add">
          <ac:chgData name="Jose Hazel Ortiz Celis" userId="d9111f6d-c2e2-4110-8c78-702026e63268" providerId="ADAL" clId="{E9060FE1-5F3C-4C47-B9B9-8A4C989E6873}" dt="2021-07-14T18:02:33.270" v="386" actId="26606"/>
          <ac:cxnSpMkLst>
            <pc:docMk/>
            <pc:sldMk cId="0" sldId="258"/>
            <ac:cxnSpMk id="65" creationId="{F5CD5A0B-CDD7-427C-AA42-2EECFDFA1811}"/>
          </ac:cxnSpMkLst>
        </pc:cxnChg>
      </pc:sldChg>
      <pc:sldChg chg="addSp delSp modSp mod setBg setClrOvrMap delDesignElem">
        <pc:chgData name="Jose Hazel Ortiz Celis" userId="d9111f6d-c2e2-4110-8c78-702026e63268" providerId="ADAL" clId="{E9060FE1-5F3C-4C47-B9B9-8A4C989E6873}" dt="2021-07-14T18:27:31.528" v="758" actId="255"/>
        <pc:sldMkLst>
          <pc:docMk/>
          <pc:sldMk cId="0" sldId="259"/>
        </pc:sldMkLst>
        <pc:spChg chg="mod">
          <ac:chgData name="Jose Hazel Ortiz Celis" userId="d9111f6d-c2e2-4110-8c78-702026e63268" providerId="ADAL" clId="{E9060FE1-5F3C-4C47-B9B9-8A4C989E6873}" dt="2021-07-14T18:02:52.590" v="387" actId="26606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33.727" v="327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29.105" v="324" actId="26606"/>
          <ac:spMkLst>
            <pc:docMk/>
            <pc:sldMk cId="0" sldId="259"/>
            <ac:spMk id="8" creationId="{AD72D4D1-076F-49D3-9889-EFC4F6D7CA66}"/>
          </ac:spMkLst>
        </pc:spChg>
        <pc:spChg chg="add del">
          <ac:chgData name="Jose Hazel Ortiz Celis" userId="d9111f6d-c2e2-4110-8c78-702026e63268" providerId="ADAL" clId="{E9060FE1-5F3C-4C47-B9B9-8A4C989E6873}" dt="2021-07-14T18:00:27.227" v="322" actId="26606"/>
          <ac:spMkLst>
            <pc:docMk/>
            <pc:sldMk cId="0" sldId="259"/>
            <ac:spMk id="9" creationId="{42285737-90EE-47DC-AC80-8AE156B11969}"/>
          </ac:spMkLst>
        </pc:spChg>
        <pc:spChg chg="add del">
          <ac:chgData name="Jose Hazel Ortiz Celis" userId="d9111f6d-c2e2-4110-8c78-702026e63268" providerId="ADAL" clId="{E9060FE1-5F3C-4C47-B9B9-8A4C989E6873}" dt="2021-07-14T18:00:29.105" v="324" actId="26606"/>
          <ac:spMkLst>
            <pc:docMk/>
            <pc:sldMk cId="0" sldId="259"/>
            <ac:spMk id="19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33.722" v="326" actId="26606"/>
          <ac:spMkLst>
            <pc:docMk/>
            <pc:sldMk cId="0" sldId="259"/>
            <ac:spMk id="21" creationId="{488333BA-AE6E-427A-9B16-A39C8073F4EB}"/>
          </ac:spMkLst>
        </pc:spChg>
        <pc:spChg chg="add del">
          <ac:chgData name="Jose Hazel Ortiz Celis" userId="d9111f6d-c2e2-4110-8c78-702026e63268" providerId="ADAL" clId="{E9060FE1-5F3C-4C47-B9B9-8A4C989E6873}" dt="2021-07-14T18:00:33.722" v="326" actId="26606"/>
          <ac:spMkLst>
            <pc:docMk/>
            <pc:sldMk cId="0" sldId="259"/>
            <ac:spMk id="22" creationId="{F98ED85F-DCEE-4B50-802E-71A6E3E12B04}"/>
          </ac:spMkLst>
        </pc:spChg>
        <pc:spChg chg="add del">
          <ac:chgData name="Jose Hazel Ortiz Celis" userId="d9111f6d-c2e2-4110-8c78-702026e63268" providerId="ADAL" clId="{E9060FE1-5F3C-4C47-B9B9-8A4C989E6873}" dt="2021-07-14T18:00:33.722" v="326" actId="26606"/>
          <ac:spMkLst>
            <pc:docMk/>
            <pc:sldMk cId="0" sldId="259"/>
            <ac:spMk id="2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0" sldId="259"/>
            <ac:spMk id="25" creationId="{AD72D4D1-076F-49D3-9889-EFC4F6D7CA66}"/>
          </ac:spMkLst>
        </pc:spChg>
        <pc:spChg chg="add mod">
          <ac:chgData name="Jose Hazel Ortiz Celis" userId="d9111f6d-c2e2-4110-8c78-702026e63268" providerId="ADAL" clId="{E9060FE1-5F3C-4C47-B9B9-8A4C989E6873}" dt="2021-07-14T18:27:31.528" v="758" actId="255"/>
          <ac:spMkLst>
            <pc:docMk/>
            <pc:sldMk cId="0" sldId="259"/>
            <ac:spMk id="27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02:52.590" v="387" actId="26606"/>
          <ac:spMkLst>
            <pc:docMk/>
            <pc:sldMk cId="0" sldId="259"/>
            <ac:spMk id="32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02:52.590" v="387" actId="26606"/>
          <ac:spMkLst>
            <pc:docMk/>
            <pc:sldMk cId="0" sldId="259"/>
            <ac:spMk id="34" creationId="{762B7B97-C3EE-4AEE-A61F-AFA873FE2FCA}"/>
          </ac:spMkLst>
        </pc:spChg>
        <pc:grpChg chg="add del">
          <ac:chgData name="Jose Hazel Ortiz Celis" userId="d9111f6d-c2e2-4110-8c78-702026e63268" providerId="ADAL" clId="{E9060FE1-5F3C-4C47-B9B9-8A4C989E6873}" dt="2021-07-14T18:00:27.227" v="322" actId="26606"/>
          <ac:grpSpMkLst>
            <pc:docMk/>
            <pc:sldMk cId="0" sldId="259"/>
            <ac:grpSpMk id="11" creationId="{B57BDC17-F1B3-455F-BBF1-680AA1F25C06}"/>
          </ac:grpSpMkLst>
        </pc:grpChg>
        <pc:graphicFrameChg chg="add del">
          <ac:chgData name="Jose Hazel Ortiz Celis" userId="d9111f6d-c2e2-4110-8c78-702026e63268" providerId="ADAL" clId="{E9060FE1-5F3C-4C47-B9B9-8A4C989E6873}" dt="2021-07-14T18:00:27.227" v="322" actId="26606"/>
          <ac:graphicFrameMkLst>
            <pc:docMk/>
            <pc:sldMk cId="0" sldId="259"/>
            <ac:graphicFrameMk id="5" creationId="{FCB6F2AE-0852-4D04-9DF5-46173562CD6A}"/>
          </ac:graphicFrameMkLst>
        </pc:graphicFrameChg>
        <pc:cxnChg chg="add del">
          <ac:chgData name="Jose Hazel Ortiz Celis" userId="d9111f6d-c2e2-4110-8c78-702026e63268" providerId="ADAL" clId="{E9060FE1-5F3C-4C47-B9B9-8A4C989E6873}" dt="2021-07-14T18:00:29.105" v="324" actId="26606"/>
          <ac:cxnSpMkLst>
            <pc:docMk/>
            <pc:sldMk cId="0" sldId="259"/>
            <ac:cxnSpMk id="10" creationId="{2D72A2C9-F3CA-4216-8BAD-FA4C970C3C4E}"/>
          </ac:cxnSpMkLst>
        </pc:cxn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59"/>
            <ac:cxnSpMk id="26" creationId="{2D72A2C9-F3CA-4216-8BAD-FA4C970C3C4E}"/>
          </ac:cxnSpMkLst>
        </pc:cxnChg>
      </pc:sldChg>
      <pc:sldChg chg="addSp delSp modSp mod setBg setClrOvrMap">
        <pc:chgData name="Jose Hazel Ortiz Celis" userId="d9111f6d-c2e2-4110-8c78-702026e63268" providerId="ADAL" clId="{E9060FE1-5F3C-4C47-B9B9-8A4C989E6873}" dt="2021-07-14T18:05:05.154" v="406" actId="403"/>
        <pc:sldMkLst>
          <pc:docMk/>
          <pc:sldMk cId="0" sldId="260"/>
        </pc:sldMkLst>
        <pc:spChg chg="mod">
          <ac:chgData name="Jose Hazel Ortiz Celis" userId="d9111f6d-c2e2-4110-8c78-702026e63268" providerId="ADAL" clId="{E9060FE1-5F3C-4C47-B9B9-8A4C989E6873}" dt="2021-07-14T18:05:05.154" v="406" actId="403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3:01.089" v="389" actId="26606"/>
          <ac:spMkLst>
            <pc:docMk/>
            <pc:sldMk cId="0" sldId="260"/>
            <ac:spMk id="8" creationId="{02D886F1-CB4A-4FC1-AAA7-9402B0D0DDDD}"/>
          </ac:spMkLst>
        </pc:spChg>
        <pc:spChg chg="add del">
          <ac:chgData name="Jose Hazel Ortiz Celis" userId="d9111f6d-c2e2-4110-8c78-702026e63268" providerId="ADAL" clId="{E9060FE1-5F3C-4C47-B9B9-8A4C989E6873}" dt="2021-07-14T18:03:01.089" v="389" actId="26606"/>
          <ac:spMkLst>
            <pc:docMk/>
            <pc:sldMk cId="0" sldId="260"/>
            <ac:spMk id="10" creationId="{762B7B97-C3EE-4AEE-A61F-AFA873FE2FCA}"/>
          </ac:spMkLst>
        </pc:spChg>
        <pc:spChg chg="add del">
          <ac:chgData name="Jose Hazel Ortiz Celis" userId="d9111f6d-c2e2-4110-8c78-702026e63268" providerId="ADAL" clId="{E9060FE1-5F3C-4C47-B9B9-8A4C989E6873}" dt="2021-07-14T18:03:05.747" v="391" actId="26606"/>
          <ac:spMkLst>
            <pc:docMk/>
            <pc:sldMk cId="0" sldId="260"/>
            <ac:spMk id="12" creationId="{AD72D4D1-076F-49D3-9889-EFC4F6D7CA66}"/>
          </ac:spMkLst>
        </pc:spChg>
        <pc:spChg chg="add del">
          <ac:chgData name="Jose Hazel Ortiz Celis" userId="d9111f6d-c2e2-4110-8c78-702026e63268" providerId="ADAL" clId="{E9060FE1-5F3C-4C47-B9B9-8A4C989E6873}" dt="2021-07-14T18:03:13.800" v="393" actId="26606"/>
          <ac:spMkLst>
            <pc:docMk/>
            <pc:sldMk cId="0" sldId="260"/>
            <ac:spMk id="15" creationId="{F98ED85F-DCEE-4B50-802E-71A6E3E12B04}"/>
          </ac:spMkLst>
        </pc:spChg>
        <pc:spChg chg="add">
          <ac:chgData name="Jose Hazel Ortiz Celis" userId="d9111f6d-c2e2-4110-8c78-702026e63268" providerId="ADAL" clId="{E9060FE1-5F3C-4C47-B9B9-8A4C989E6873}" dt="2021-07-14T18:03:13.804" v="394" actId="26606"/>
          <ac:spMkLst>
            <pc:docMk/>
            <pc:sldMk cId="0" sldId="260"/>
            <ac:spMk id="17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03:13.804" v="394" actId="26606"/>
          <ac:spMkLst>
            <pc:docMk/>
            <pc:sldMk cId="0" sldId="260"/>
            <ac:spMk id="18" creationId="{762B7B97-C3EE-4AEE-A61F-AFA873FE2FCA}"/>
          </ac:spMkLst>
        </pc:spChg>
        <pc:cxnChg chg="add del">
          <ac:chgData name="Jose Hazel Ortiz Celis" userId="d9111f6d-c2e2-4110-8c78-702026e63268" providerId="ADAL" clId="{E9060FE1-5F3C-4C47-B9B9-8A4C989E6873}" dt="2021-07-14T18:03:05.747" v="391" actId="26606"/>
          <ac:cxnSpMkLst>
            <pc:docMk/>
            <pc:sldMk cId="0" sldId="260"/>
            <ac:cxnSpMk id="13" creationId="{2D72A2C9-F3CA-4216-8BAD-FA4C970C3C4E}"/>
          </ac:cxnSpMkLst>
        </pc:cxnChg>
      </pc:sldChg>
      <pc:sldChg chg="addSp modSp mod setBg">
        <pc:chgData name="Jose Hazel Ortiz Celis" userId="d9111f6d-c2e2-4110-8c78-702026e63268" providerId="ADAL" clId="{E9060FE1-5F3C-4C47-B9B9-8A4C989E6873}" dt="2021-07-14T18:04:48.505" v="404" actId="255"/>
        <pc:sldMkLst>
          <pc:docMk/>
          <pc:sldMk cId="0" sldId="261"/>
        </pc:sldMkLst>
        <pc:spChg chg="mod">
          <ac:chgData name="Jose Hazel Ortiz Celis" userId="d9111f6d-c2e2-4110-8c78-702026e63268" providerId="ADAL" clId="{E9060FE1-5F3C-4C47-B9B9-8A4C989E6873}" dt="2021-07-14T18:04:48.505" v="404" actId="255"/>
          <ac:spMkLst>
            <pc:docMk/>
            <pc:sldMk cId="0" sldId="261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04:04.583" v="399" actId="26606"/>
          <ac:spMkLst>
            <pc:docMk/>
            <pc:sldMk cId="0" sldId="261"/>
            <ac:spMk id="8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04:04.583" v="399" actId="26606"/>
          <ac:spMkLst>
            <pc:docMk/>
            <pc:sldMk cId="0" sldId="261"/>
            <ac:spMk id="10" creationId="{762B7B97-C3EE-4AEE-A61F-AFA873FE2FCA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17:49.712" v="492" actId="26606"/>
        <pc:sldMkLst>
          <pc:docMk/>
          <pc:sldMk cId="0" sldId="262"/>
        </pc:sldMkLst>
        <pc:spChg chg="mod">
          <ac:chgData name="Jose Hazel Ortiz Celis" userId="d9111f6d-c2e2-4110-8c78-702026e63268" providerId="ADAL" clId="{E9060FE1-5F3C-4C47-B9B9-8A4C989E6873}" dt="2021-07-14T18:17:49.712" v="492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7:49.712" v="492" actId="2660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17:49.712" v="492" actId="26606"/>
          <ac:spMkLst>
            <pc:docMk/>
            <pc:sldMk cId="0" sldId="262"/>
            <ac:spMk id="8" creationId="{AD72D4D1-076F-49D3-9889-EFC4F6D7CA66}"/>
          </ac:spMkLst>
        </pc:spChg>
        <pc:spChg chg="add">
          <ac:chgData name="Jose Hazel Ortiz Celis" userId="d9111f6d-c2e2-4110-8c78-702026e63268" providerId="ADAL" clId="{E9060FE1-5F3C-4C47-B9B9-8A4C989E6873}" dt="2021-07-14T18:17:49.712" v="492" actId="26606"/>
          <ac:spMkLst>
            <pc:docMk/>
            <pc:sldMk cId="0" sldId="262"/>
            <ac:spMk id="15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17:49.712" v="492" actId="26606"/>
          <ac:spMkLst>
            <pc:docMk/>
            <pc:sldMk cId="0" sldId="262"/>
            <ac:spMk id="17" creationId="{762B7B97-C3EE-4AEE-A61F-AFA873FE2FCA}"/>
          </ac:spMkLst>
        </pc:spChg>
        <pc:cxnChg chg="add del">
          <ac:chgData name="Jose Hazel Ortiz Celis" userId="d9111f6d-c2e2-4110-8c78-702026e63268" providerId="ADAL" clId="{E9060FE1-5F3C-4C47-B9B9-8A4C989E6873}" dt="2021-07-14T18:17:49.712" v="492" actId="26606"/>
          <ac:cxnSpMkLst>
            <pc:docMk/>
            <pc:sldMk cId="0" sldId="262"/>
            <ac:cxnSpMk id="10" creationId="{2D72A2C9-F3CA-4216-8BAD-FA4C970C3C4E}"/>
          </ac:cxnSpMkLst>
        </pc:cxnChg>
      </pc:sldChg>
      <pc:sldChg chg="addSp delSp modSp mod setBg addAnim setClrOvrMap">
        <pc:chgData name="Jose Hazel Ortiz Celis" userId="d9111f6d-c2e2-4110-8c78-702026e63268" providerId="ADAL" clId="{E9060FE1-5F3C-4C47-B9B9-8A4C989E6873}" dt="2021-07-14T18:08:43.303" v="421"/>
        <pc:sldMkLst>
          <pc:docMk/>
          <pc:sldMk cId="0" sldId="263"/>
        </pc:sldMkLst>
        <pc:spChg chg="mo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4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14" creationId="{053FB2EE-284F-4C87-AB3D-BBF87A9FAB97}"/>
          </ac:spMkLst>
        </pc:spChg>
        <pc:spChg chg="ad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19" creationId="{C66F2F30-5DC0-44A0-BFA6-E12F46ED16DA}"/>
          </ac:spMkLst>
        </pc:spChg>
        <pc:spChg chg="ad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21" creationId="{85872F57-7F42-4F97-8391-DDC8D0054C03}"/>
          </ac:spMkLst>
        </pc:spChg>
        <pc:spChg chg="ad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23" creationId="{04DC2037-48A0-4F22-B9D4-8EAEBC780AB4}"/>
          </ac:spMkLst>
        </pc:spChg>
        <pc:spChg chg="ad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25" creationId="{0006CBFD-ADA0-43D1-9332-9C34CA1C76ED}"/>
          </ac:spMkLst>
        </pc:spChg>
        <pc:spChg chg="add">
          <ac:chgData name="Jose Hazel Ortiz Celis" userId="d9111f6d-c2e2-4110-8c78-702026e63268" providerId="ADAL" clId="{E9060FE1-5F3C-4C47-B9B9-8A4C989E6873}" dt="2021-07-14T18:08:43.302" v="419" actId="26606"/>
          <ac:spMkLst>
            <pc:docMk/>
            <pc:sldMk cId="0" sldId="263"/>
            <ac:spMk id="27" creationId="{2B931666-F28F-45F3-A074-66D2272D580B}"/>
          </ac:spMkLst>
        </pc:spChg>
        <pc:grpChg chg="add del">
          <ac:chgData name="Jose Hazel Ortiz Celis" userId="d9111f6d-c2e2-4110-8c78-702026e63268" providerId="ADAL" clId="{E9060FE1-5F3C-4C47-B9B9-8A4C989E6873}" dt="2021-07-14T18:08:43.302" v="419" actId="26606"/>
          <ac:grpSpMkLst>
            <pc:docMk/>
            <pc:sldMk cId="0" sldId="263"/>
            <ac:grpSpMk id="9" creationId="{D2C4BFA1-2075-4901-9E24-E41D1FDD51FD}"/>
          </ac:grpSpMkLst>
        </pc:grpChg>
      </pc:sldChg>
      <pc:sldChg chg="addSp delSp modSp mod setBg setClrOvrMap">
        <pc:chgData name="Jose Hazel Ortiz Celis" userId="d9111f6d-c2e2-4110-8c78-702026e63268" providerId="ADAL" clId="{E9060FE1-5F3C-4C47-B9B9-8A4C989E6873}" dt="2021-07-14T18:08:35.840" v="418" actId="26606"/>
        <pc:sldMkLst>
          <pc:docMk/>
          <pc:sldMk cId="0" sldId="264"/>
        </pc:sldMkLst>
        <pc:spChg chg="mod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8" creationId="{025E2AA9-10C9-4A14-BEA3-064CD0131100}"/>
          </ac:spMkLst>
        </pc:spChg>
        <pc:spChg chg="add del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10" creationId="{F076F371-EE61-49EA-AA2A-3582C3AC9BCD}"/>
          </ac:spMkLst>
        </pc:spChg>
        <pc:spChg chg="add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15" creationId="{179F7551-E956-43CB-8F36-268A5DA443BE}"/>
          </ac:spMkLst>
        </pc:spChg>
        <pc:spChg chg="add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17" creationId="{80677D43-DB57-4254-BD60-C0C10917DBC4}"/>
          </ac:spMkLst>
        </pc:spChg>
        <pc:spChg chg="add">
          <ac:chgData name="Jose Hazel Ortiz Celis" userId="d9111f6d-c2e2-4110-8c78-702026e63268" providerId="ADAL" clId="{E9060FE1-5F3C-4C47-B9B9-8A4C989E6873}" dt="2021-07-14T18:08:35.840" v="418" actId="26606"/>
          <ac:spMkLst>
            <pc:docMk/>
            <pc:sldMk cId="0" sldId="264"/>
            <ac:spMk id="19" creationId="{DF0924E5-8F0D-47CB-B59E-155AFCF8C3CB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08:22.411" v="417" actId="26606"/>
        <pc:sldMkLst>
          <pc:docMk/>
          <pc:sldMk cId="0" sldId="265"/>
        </pc:sldMkLst>
        <pc:spChg chg="mo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8" creationId="{AD21898E-86C0-4C8A-A76C-DF33E844C87A}"/>
          </ac:spMkLst>
        </pc:spChg>
        <pc:spChg chg="add del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10" creationId="{5C8F04BD-D093-45D0-B54C-50FDB308B4EE}"/>
          </ac:spMkLst>
        </pc:spChg>
        <pc:spChg chg="ad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15" creationId="{9264D464-898B-4908-88FD-33A83D6ED64E}"/>
          </ac:spMkLst>
        </pc:spChg>
        <pc:spChg chg="ad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17" creationId="{F0BC1D9E-4401-4EC0-88FD-ED103CB570EA}"/>
          </ac:spMkLst>
        </pc:spChg>
        <pc:spChg chg="ad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19" creationId="{B0AAF7C9-094E-400C-A428-F6C2262F6527}"/>
          </ac:spMkLst>
        </pc:spChg>
        <pc:spChg chg="add">
          <ac:chgData name="Jose Hazel Ortiz Celis" userId="d9111f6d-c2e2-4110-8c78-702026e63268" providerId="ADAL" clId="{E9060FE1-5F3C-4C47-B9B9-8A4C989E6873}" dt="2021-07-14T18:08:22.411" v="417" actId="26606"/>
          <ac:spMkLst>
            <pc:docMk/>
            <pc:sldMk cId="0" sldId="265"/>
            <ac:spMk id="21" creationId="{6200B311-3585-4069-AAC6-CD443FA5B8AD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08:08.209" v="415" actId="26606"/>
        <pc:sldMkLst>
          <pc:docMk/>
          <pc:sldMk cId="0" sldId="266"/>
        </pc:sldMkLst>
        <pc:spChg chg="mod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8" creationId="{CB5DFCDA-694D-4637-8E9B-038575194349}"/>
          </ac:spMkLst>
        </pc:spChg>
        <pc:spChg chg="add del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10" creationId="{E4DB276E-BFF1-43F5-AB90-7ABA4B9A919A}"/>
          </ac:spMkLst>
        </pc:spChg>
        <pc:spChg chg="add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15" creationId="{7CB4857B-ED7C-444D-9F04-2F885114A1C2}"/>
          </ac:spMkLst>
        </pc:spChg>
        <pc:spChg chg="add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17" creationId="{D18046FB-44EA-4FD8-A585-EA09A319B2D0}"/>
          </ac:spMkLst>
        </pc:spChg>
        <pc:spChg chg="add">
          <ac:chgData name="Jose Hazel Ortiz Celis" userId="d9111f6d-c2e2-4110-8c78-702026e63268" providerId="ADAL" clId="{E9060FE1-5F3C-4C47-B9B9-8A4C989E6873}" dt="2021-07-14T18:08:08.209" v="415" actId="26606"/>
          <ac:spMkLst>
            <pc:docMk/>
            <pc:sldMk cId="0" sldId="266"/>
            <ac:spMk id="19" creationId="{479F5F2B-8B58-4140-AE6A-51F6C67B18D9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08:15.949" v="416" actId="26606"/>
        <pc:sldMkLst>
          <pc:docMk/>
          <pc:sldMk cId="0" sldId="267"/>
        </pc:sldMkLst>
        <pc:spChg chg="mod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8" creationId="{7CB4857B-ED7C-444D-9F04-2F885114A1C2}"/>
          </ac:spMkLst>
        </pc:spChg>
        <pc:spChg chg="add del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10" creationId="{D18046FB-44EA-4FD8-A585-EA09A319B2D0}"/>
          </ac:spMkLst>
        </pc:spChg>
        <pc:spChg chg="add del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12" creationId="{479F5F2B-8B58-4140-AE6A-51F6C67B18D9}"/>
          </ac:spMkLst>
        </pc:spChg>
        <pc:spChg chg="add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17" creationId="{9264D464-898B-4908-88FD-33A83D6ED64E}"/>
          </ac:spMkLst>
        </pc:spChg>
        <pc:spChg chg="add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19" creationId="{F0BC1D9E-4401-4EC0-88FD-ED103CB570EA}"/>
          </ac:spMkLst>
        </pc:spChg>
        <pc:spChg chg="add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21" creationId="{B0AAF7C9-094E-400C-A428-F6C2262F6527}"/>
          </ac:spMkLst>
        </pc:spChg>
        <pc:spChg chg="add">
          <ac:chgData name="Jose Hazel Ortiz Celis" userId="d9111f6d-c2e2-4110-8c78-702026e63268" providerId="ADAL" clId="{E9060FE1-5F3C-4C47-B9B9-8A4C989E6873}" dt="2021-07-14T18:08:15.949" v="416" actId="26606"/>
          <ac:spMkLst>
            <pc:docMk/>
            <pc:sldMk cId="0" sldId="267"/>
            <ac:spMk id="23" creationId="{6200B311-3585-4069-AAC6-CD443FA5B8AD}"/>
          </ac:spMkLst>
        </pc:spChg>
      </pc:sldChg>
      <pc:sldChg chg="addSp modSp mod setBg">
        <pc:chgData name="Jose Hazel Ortiz Celis" userId="d9111f6d-c2e2-4110-8c78-702026e63268" providerId="ADAL" clId="{E9060FE1-5F3C-4C47-B9B9-8A4C989E6873}" dt="2021-07-14T18:07:54.088" v="413" actId="26606"/>
        <pc:sldMkLst>
          <pc:docMk/>
          <pc:sldMk cId="0" sldId="268"/>
        </pc:sldMkLst>
        <pc:spChg chg="mod">
          <ac:chgData name="Jose Hazel Ortiz Celis" userId="d9111f6d-c2e2-4110-8c78-702026e63268" providerId="ADAL" clId="{E9060FE1-5F3C-4C47-B9B9-8A4C989E6873}" dt="2021-07-14T18:07:54.088" v="413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07:54.088" v="413" actId="26606"/>
          <ac:spMkLst>
            <pc:docMk/>
            <pc:sldMk cId="0" sldId="268"/>
            <ac:spMk id="8" creationId="{7CB4857B-ED7C-444D-9F04-2F885114A1C2}"/>
          </ac:spMkLst>
        </pc:spChg>
        <pc:spChg chg="add">
          <ac:chgData name="Jose Hazel Ortiz Celis" userId="d9111f6d-c2e2-4110-8c78-702026e63268" providerId="ADAL" clId="{E9060FE1-5F3C-4C47-B9B9-8A4C989E6873}" dt="2021-07-14T18:07:54.088" v="413" actId="26606"/>
          <ac:spMkLst>
            <pc:docMk/>
            <pc:sldMk cId="0" sldId="268"/>
            <ac:spMk id="10" creationId="{D18046FB-44EA-4FD8-A585-EA09A319B2D0}"/>
          </ac:spMkLst>
        </pc:spChg>
        <pc:spChg chg="add">
          <ac:chgData name="Jose Hazel Ortiz Celis" userId="d9111f6d-c2e2-4110-8c78-702026e63268" providerId="ADAL" clId="{E9060FE1-5F3C-4C47-B9B9-8A4C989E6873}" dt="2021-07-14T18:07:54.088" v="413" actId="26606"/>
          <ac:spMkLst>
            <pc:docMk/>
            <pc:sldMk cId="0" sldId="268"/>
            <ac:spMk id="12" creationId="{479F5F2B-8B58-4140-AE6A-51F6C67B18D9}"/>
          </ac:spMkLst>
        </pc:spChg>
      </pc:sldChg>
      <pc:sldChg chg="addSp modSp mod setBg setClrOvrMap">
        <pc:chgData name="Jose Hazel Ortiz Celis" userId="d9111f6d-c2e2-4110-8c78-702026e63268" providerId="ADAL" clId="{E9060FE1-5F3C-4C47-B9B9-8A4C989E6873}" dt="2021-07-14T18:08:02.834" v="414" actId="26606"/>
        <pc:sldMkLst>
          <pc:docMk/>
          <pc:sldMk cId="0" sldId="269"/>
        </pc:sldMkLst>
        <pc:spChg chg="mo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8" creationId="{9264D464-898B-4908-88FD-33A83D6ED64E}"/>
          </ac:spMkLst>
        </pc:spChg>
        <pc:spChg chg="ad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10" creationId="{F0BC1D9E-4401-4EC0-88FD-ED103CB570EA}"/>
          </ac:spMkLst>
        </pc:spChg>
        <pc:spChg chg="ad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12" creationId="{B0AAF7C9-094E-400C-A428-F6C2262F6527}"/>
          </ac:spMkLst>
        </pc:spChg>
        <pc:spChg chg="add">
          <ac:chgData name="Jose Hazel Ortiz Celis" userId="d9111f6d-c2e2-4110-8c78-702026e63268" providerId="ADAL" clId="{E9060FE1-5F3C-4C47-B9B9-8A4C989E6873}" dt="2021-07-14T18:08:02.834" v="414" actId="26606"/>
          <ac:spMkLst>
            <pc:docMk/>
            <pc:sldMk cId="0" sldId="269"/>
            <ac:spMk id="14" creationId="{6200B311-3585-4069-AAC6-CD443FA5B8AD}"/>
          </ac:spMkLst>
        </pc:spChg>
      </pc:sldChg>
      <pc:sldChg chg="modSp">
        <pc:chgData name="Jose Hazel Ortiz Celis" userId="d9111f6d-c2e2-4110-8c78-702026e63268" providerId="ADAL" clId="{E9060FE1-5F3C-4C47-B9B9-8A4C989E6873}" dt="2021-07-14T18:02:14.130" v="381"/>
        <pc:sldMkLst>
          <pc:docMk/>
          <pc:sldMk cId="1570329504" sldId="270"/>
        </pc:sldMkLst>
        <pc:spChg chg="mod">
          <ac:chgData name="Jose Hazel Ortiz Celis" userId="d9111f6d-c2e2-4110-8c78-702026e63268" providerId="ADAL" clId="{E9060FE1-5F3C-4C47-B9B9-8A4C989E6873}" dt="2021-07-14T18:02:14.130" v="381"/>
          <ac:spMkLst>
            <pc:docMk/>
            <pc:sldMk cId="1570329504" sldId="270"/>
            <ac:spMk id="2" creationId="{FB688E45-2E33-4F0E-8787-3C2ECBB4ACA7}"/>
          </ac:spMkLst>
        </pc:spChg>
        <pc:spChg chg="mod">
          <ac:chgData name="Jose Hazel Ortiz Celis" userId="d9111f6d-c2e2-4110-8c78-702026e63268" providerId="ADAL" clId="{E9060FE1-5F3C-4C47-B9B9-8A4C989E6873}" dt="2021-07-14T18:02:14.130" v="381"/>
          <ac:spMkLst>
            <pc:docMk/>
            <pc:sldMk cId="1570329504" sldId="270"/>
            <ac:spMk id="3" creationId="{17544178-223E-4CA6-8DC4-7662C0CA91B9}"/>
          </ac:spMkLst>
        </pc:spChg>
      </pc:sldChg>
      <pc:sldChg chg="modSp">
        <pc:chgData name="Jose Hazel Ortiz Celis" userId="d9111f6d-c2e2-4110-8c78-702026e63268" providerId="ADAL" clId="{E9060FE1-5F3C-4C47-B9B9-8A4C989E6873}" dt="2021-07-14T18:02:14.130" v="381"/>
        <pc:sldMkLst>
          <pc:docMk/>
          <pc:sldMk cId="1144949685" sldId="271"/>
        </pc:sldMkLst>
        <pc:spChg chg="mod">
          <ac:chgData name="Jose Hazel Ortiz Celis" userId="d9111f6d-c2e2-4110-8c78-702026e63268" providerId="ADAL" clId="{E9060FE1-5F3C-4C47-B9B9-8A4C989E6873}" dt="2021-07-14T18:02:14.130" v="381"/>
          <ac:spMkLst>
            <pc:docMk/>
            <pc:sldMk cId="1144949685" sldId="271"/>
            <ac:spMk id="2" creationId="{E4408276-E309-4712-ADBF-B29D32F4DAFF}"/>
          </ac:spMkLst>
        </pc:spChg>
        <pc:spChg chg="mod">
          <ac:chgData name="Jose Hazel Ortiz Celis" userId="d9111f6d-c2e2-4110-8c78-702026e63268" providerId="ADAL" clId="{E9060FE1-5F3C-4C47-B9B9-8A4C989E6873}" dt="2021-07-14T18:02:14.130" v="381"/>
          <ac:spMkLst>
            <pc:docMk/>
            <pc:sldMk cId="1144949685" sldId="271"/>
            <ac:spMk id="3" creationId="{00699B39-E37E-4D4E-B92A-3801FDC4B7D3}"/>
          </ac:spMkLst>
        </pc:spChg>
      </pc:sldChg>
      <pc:sldChg chg="addSp delSp modSp mod modMedia setBg addAnim delAnim setClrOvrMap">
        <pc:chgData name="Jose Hazel Ortiz Celis" userId="d9111f6d-c2e2-4110-8c78-702026e63268" providerId="ADAL" clId="{E9060FE1-5F3C-4C47-B9B9-8A4C989E6873}" dt="2021-07-14T18:13:33.187" v="458"/>
        <pc:sldMkLst>
          <pc:docMk/>
          <pc:sldMk cId="0" sldId="272"/>
        </pc:sldMkLst>
        <pc:spChg chg="mo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4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9:48.483" v="429" actId="26606"/>
          <ac:spMkLst>
            <pc:docMk/>
            <pc:sldMk cId="0" sldId="272"/>
            <ac:spMk id="7" creationId="{0671A8AE-40A1-4631-A6B8-581AFF065482}"/>
          </ac:spMkLst>
        </pc:spChg>
        <pc:spChg chg="add del">
          <ac:chgData name="Jose Hazel Ortiz Celis" userId="d9111f6d-c2e2-4110-8c78-702026e63268" providerId="ADAL" clId="{E9060FE1-5F3C-4C47-B9B9-8A4C989E6873}" dt="2021-07-14T18:09:48.483" v="429" actId="26606"/>
          <ac:spMkLst>
            <pc:docMk/>
            <pc:sldMk cId="0" sldId="272"/>
            <ac:spMk id="9" creationId="{AB58EF07-17C2-48CF-ABB0-EEF1F17CB8F0}"/>
          </ac:spMkLst>
        </pc:spChg>
        <pc:spChg chg="add del">
          <ac:chgData name="Jose Hazel Ortiz Celis" userId="d9111f6d-c2e2-4110-8c78-702026e63268" providerId="ADAL" clId="{E9060FE1-5F3C-4C47-B9B9-8A4C989E6873}" dt="2021-07-14T18:09:36.723" v="427" actId="26606"/>
          <ac:spMkLst>
            <pc:docMk/>
            <pc:sldMk cId="0" sldId="272"/>
            <ac:spMk id="10" creationId="{C1DD1A8A-57D5-4A81-AD04-532B043C5611}"/>
          </ac:spMkLst>
        </pc:spChg>
        <pc:spChg chg="add del">
          <ac:chgData name="Jose Hazel Ortiz Celis" userId="d9111f6d-c2e2-4110-8c78-702026e63268" providerId="ADAL" clId="{E9060FE1-5F3C-4C47-B9B9-8A4C989E6873}" dt="2021-07-14T18:09:36.723" v="427" actId="26606"/>
          <ac:spMkLst>
            <pc:docMk/>
            <pc:sldMk cId="0" sldId="272"/>
            <ac:spMk id="12" creationId="{007891EC-4501-44ED-A8C8-B11B6DB767AB}"/>
          </ac:spMkLst>
        </pc:spChg>
        <pc:spChg chg="add del">
          <ac:chgData name="Jose Hazel Ortiz Celis" userId="d9111f6d-c2e2-4110-8c78-702026e63268" providerId="ADAL" clId="{E9060FE1-5F3C-4C47-B9B9-8A4C989E6873}" dt="2021-07-14T18:09:57.620" v="431" actId="26606"/>
          <ac:spMkLst>
            <pc:docMk/>
            <pc:sldMk cId="0" sldId="272"/>
            <ac:spMk id="13" creationId="{5BC87C3E-1040-4EE4-9BDB-9537F7A1B335}"/>
          </ac:spMkLst>
        </pc:spChg>
        <pc:spChg chg="add del">
          <ac:chgData name="Jose Hazel Ortiz Celis" userId="d9111f6d-c2e2-4110-8c78-702026e63268" providerId="ADAL" clId="{E9060FE1-5F3C-4C47-B9B9-8A4C989E6873}" dt="2021-07-14T18:09:48.483" v="429" actId="26606"/>
          <ac:spMkLst>
            <pc:docMk/>
            <pc:sldMk cId="0" sldId="272"/>
            <ac:spMk id="14" creationId="{AF2F604E-43BE-4DC3-B983-E071523364F8}"/>
          </ac:spMkLst>
        </pc:spChg>
        <pc:spChg chg="add del">
          <ac:chgData name="Jose Hazel Ortiz Celis" userId="d9111f6d-c2e2-4110-8c78-702026e63268" providerId="ADAL" clId="{E9060FE1-5F3C-4C47-B9B9-8A4C989E6873}" dt="2021-07-14T18:09:48.483" v="429" actId="26606"/>
          <ac:spMkLst>
            <pc:docMk/>
            <pc:sldMk cId="0" sldId="272"/>
            <ac:spMk id="16" creationId="{08C9B587-E65E-4B52-B37C-ABEBB6E87928}"/>
          </ac:spMkLst>
        </pc:spChg>
        <pc:spChg chg="add del">
          <ac:chgData name="Jose Hazel Ortiz Celis" userId="d9111f6d-c2e2-4110-8c78-702026e63268" providerId="ADAL" clId="{E9060FE1-5F3C-4C47-B9B9-8A4C989E6873}" dt="2021-07-14T18:09:36.244" v="426" actId="26606"/>
          <ac:spMkLst>
            <pc:docMk/>
            <pc:sldMk cId="0" sldId="272"/>
            <ac:spMk id="17" creationId="{94714483-7072-431F-9DBE-87F44E4D44BC}"/>
          </ac:spMkLst>
        </pc:spChg>
        <pc:spChg chg="add del">
          <ac:chgData name="Jose Hazel Ortiz Celis" userId="d9111f6d-c2e2-4110-8c78-702026e63268" providerId="ADAL" clId="{E9060FE1-5F3C-4C47-B9B9-8A4C989E6873}" dt="2021-07-14T18:09:57.620" v="431" actId="26606"/>
          <ac:spMkLst>
            <pc:docMk/>
            <pc:sldMk cId="0" sldId="272"/>
            <ac:spMk id="18" creationId="{2A8AA5BC-4F7A-4226-8F99-6D824B226A97}"/>
          </ac:spMkLst>
        </pc:spChg>
        <pc:spChg chg="add del">
          <ac:chgData name="Jose Hazel Ortiz Celis" userId="d9111f6d-c2e2-4110-8c78-702026e63268" providerId="ADAL" clId="{E9060FE1-5F3C-4C47-B9B9-8A4C989E6873}" dt="2021-07-14T18:09:36.244" v="426" actId="26606"/>
          <ac:spMkLst>
            <pc:docMk/>
            <pc:sldMk cId="0" sldId="272"/>
            <ac:spMk id="19" creationId="{495892E1-F4A5-4991-AC52-4F417B14A2A2}"/>
          </ac:spMkLst>
        </pc:spChg>
        <pc:spChg chg="add del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2" creationId="{EB270761-CC40-4F3F-A916-7E3BC3989348}"/>
          </ac:spMkLst>
        </pc:spChg>
        <pc:spChg chg="add del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3" creationId="{2820855C-9FA4-417A-BE67-63C022F81980}"/>
          </ac:spMkLst>
        </pc:spChg>
        <pc:spChg chg="add del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4" creationId="{D7E6A49B-1B06-403E-8CC5-ACB38A6BDEEB}"/>
          </ac:spMkLst>
        </pc:spChg>
        <pc:spChg chg="ad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6" creationId="{C66F2F30-5DC0-44A0-BFA6-E12F46ED16DA}"/>
          </ac:spMkLst>
        </pc:spChg>
        <pc:spChg chg="ad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7" creationId="{85872F57-7F42-4F97-8391-DDC8D0054C03}"/>
          </ac:spMkLst>
        </pc:spChg>
        <pc:spChg chg="ad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28" creationId="{2B931666-F28F-45F3-A074-66D2272D580B}"/>
          </ac:spMkLst>
        </pc:spChg>
        <pc:spChg chg="add del">
          <ac:chgData name="Jose Hazel Ortiz Celis" userId="d9111f6d-c2e2-4110-8c78-702026e63268" providerId="ADAL" clId="{E9060FE1-5F3C-4C47-B9B9-8A4C989E6873}" dt="2021-07-14T18:09:36.244" v="426" actId="26606"/>
          <ac:spMkLst>
            <pc:docMk/>
            <pc:sldMk cId="0" sldId="272"/>
            <ac:spMk id="29" creationId="{E2683E3F-F855-4549-84F8-42064EC0F247}"/>
          </ac:spMkLst>
        </pc:spChg>
        <pc:spChg chg="ad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33" creationId="{04DC2037-48A0-4F22-B9D4-8EAEBC780AB4}"/>
          </ac:spMkLst>
        </pc:spChg>
        <pc:spChg chg="add">
          <ac:chgData name="Jose Hazel Ortiz Celis" userId="d9111f6d-c2e2-4110-8c78-702026e63268" providerId="ADAL" clId="{E9060FE1-5F3C-4C47-B9B9-8A4C989E6873}" dt="2021-07-14T18:13:33.186" v="456" actId="26606"/>
          <ac:spMkLst>
            <pc:docMk/>
            <pc:sldMk cId="0" sldId="272"/>
            <ac:spMk id="35" creationId="{0006CBFD-ADA0-43D1-9332-9C34CA1C76ED}"/>
          </ac:spMkLst>
        </pc:spChg>
        <pc:spChg chg="add del">
          <ac:chgData name="Jose Hazel Ortiz Celis" userId="d9111f6d-c2e2-4110-8c78-702026e63268" providerId="ADAL" clId="{E9060FE1-5F3C-4C47-B9B9-8A4C989E6873}" dt="2021-07-14T18:09:36.244" v="426" actId="26606"/>
          <ac:spMkLst>
            <pc:docMk/>
            <pc:sldMk cId="0" sldId="272"/>
            <ac:spMk id="37" creationId="{832F3179-0CD5-40C8-9939-D8355006F7BA}"/>
          </ac:spMkLst>
        </pc:spChg>
        <pc:grpChg chg="add del">
          <ac:chgData name="Jose Hazel Ortiz Celis" userId="d9111f6d-c2e2-4110-8c78-702026e63268" providerId="ADAL" clId="{E9060FE1-5F3C-4C47-B9B9-8A4C989E6873}" dt="2021-07-14T18:09:36.244" v="426" actId="26606"/>
          <ac:grpSpMkLst>
            <pc:docMk/>
            <pc:sldMk cId="0" sldId="272"/>
            <ac:grpSpMk id="21" creationId="{ACF597F8-76AA-44FA-8E6A-06223B66C0DD}"/>
          </ac:grpSpMkLst>
        </pc:grpChg>
        <pc:grpChg chg="add del">
          <ac:chgData name="Jose Hazel Ortiz Celis" userId="d9111f6d-c2e2-4110-8c78-702026e63268" providerId="ADAL" clId="{E9060FE1-5F3C-4C47-B9B9-8A4C989E6873}" dt="2021-07-14T18:09:36.244" v="426" actId="26606"/>
          <ac:grpSpMkLst>
            <pc:docMk/>
            <pc:sldMk cId="0" sldId="272"/>
            <ac:grpSpMk id="31" creationId="{8FC90B1E-0223-4440-AF22-8F32F6F0C7D2}"/>
          </ac:grpSpMkLst>
        </pc:grpChg>
        <pc:grpChg chg="add del">
          <ac:chgData name="Jose Hazel Ortiz Celis" userId="d9111f6d-c2e2-4110-8c78-702026e63268" providerId="ADAL" clId="{E9060FE1-5F3C-4C47-B9B9-8A4C989E6873}" dt="2021-07-14T18:09:36.244" v="426" actId="26606"/>
          <ac:grpSpMkLst>
            <pc:docMk/>
            <pc:sldMk cId="0" sldId="272"/>
            <ac:grpSpMk id="39" creationId="{11CE155D-684B-4F5E-B835-C52765E310E7}"/>
          </ac:grpSpMkLst>
        </pc:grpChg>
        <pc:picChg chg="add del mod">
          <ac:chgData name="Jose Hazel Ortiz Celis" userId="d9111f6d-c2e2-4110-8c78-702026e63268" providerId="ADAL" clId="{E9060FE1-5F3C-4C47-B9B9-8A4C989E6873}" dt="2021-07-14T18:09:36.723" v="427" actId="26606"/>
          <ac:picMkLst>
            <pc:docMk/>
            <pc:sldMk cId="0" sldId="272"/>
            <ac:picMk id="6" creationId="{7DF878B8-FBBC-4568-86CA-D80E5FD273C2}"/>
          </ac:picMkLst>
        </pc:picChg>
        <pc:picChg chg="add del">
          <ac:chgData name="Jose Hazel Ortiz Celis" userId="d9111f6d-c2e2-4110-8c78-702026e63268" providerId="ADAL" clId="{E9060FE1-5F3C-4C47-B9B9-8A4C989E6873}" dt="2021-07-14T18:09:48.483" v="429" actId="26606"/>
          <ac:picMkLst>
            <pc:docMk/>
            <pc:sldMk cId="0" sldId="272"/>
            <ac:picMk id="8" creationId="{DA88F32F-6270-4534-B857-FB186A3AE7A2}"/>
          </ac:picMkLst>
        </pc:picChg>
        <pc:cxnChg chg="add del">
          <ac:chgData name="Jose Hazel Ortiz Celis" userId="d9111f6d-c2e2-4110-8c78-702026e63268" providerId="ADAL" clId="{E9060FE1-5F3C-4C47-B9B9-8A4C989E6873}" dt="2021-07-14T18:09:57.620" v="431" actId="26606"/>
          <ac:cxnSpMkLst>
            <pc:docMk/>
            <pc:sldMk cId="0" sldId="272"/>
            <ac:cxnSpMk id="11" creationId="{911DBBF1-3229-4BD9-B3D1-B4CA571E7431}"/>
          </ac:cxnSpMkLst>
        </pc:cxnChg>
        <pc:cxnChg chg="add del">
          <ac:chgData name="Jose Hazel Ortiz Celis" userId="d9111f6d-c2e2-4110-8c78-702026e63268" providerId="ADAL" clId="{E9060FE1-5F3C-4C47-B9B9-8A4C989E6873}" dt="2021-07-14T18:09:57.620" v="431" actId="26606"/>
          <ac:cxnSpMkLst>
            <pc:docMk/>
            <pc:sldMk cId="0" sldId="272"/>
            <ac:cxnSpMk id="15" creationId="{42CDBECE-872A-4C73-9DC1-BB4E805E2CF5}"/>
          </ac:cxnSpMkLst>
        </pc:cxnChg>
        <pc:cxnChg chg="add del">
          <ac:chgData name="Jose Hazel Ortiz Celis" userId="d9111f6d-c2e2-4110-8c78-702026e63268" providerId="ADAL" clId="{E9060FE1-5F3C-4C47-B9B9-8A4C989E6873}" dt="2021-07-14T18:09:57.620" v="431" actId="26606"/>
          <ac:cxnSpMkLst>
            <pc:docMk/>
            <pc:sldMk cId="0" sldId="272"/>
            <ac:cxnSpMk id="20" creationId="{F5CD5A0B-CDD7-427C-AA42-2EECFDFA1811}"/>
          </ac:cxnSpMkLst>
        </pc:cxnChg>
      </pc:sldChg>
      <pc:sldChg chg="addSp delSp modSp mod setBg">
        <pc:chgData name="Jose Hazel Ortiz Celis" userId="d9111f6d-c2e2-4110-8c78-702026e63268" providerId="ADAL" clId="{E9060FE1-5F3C-4C47-B9B9-8A4C989E6873}" dt="2021-07-14T18:13:37.658" v="459" actId="26606"/>
        <pc:sldMkLst>
          <pc:docMk/>
          <pc:sldMk cId="0" sldId="273"/>
        </pc:sldMkLst>
        <pc:spChg chg="mod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8" creationId="{85016AEC-0320-4ED0-8ECB-FE11DDDFE17A}"/>
          </ac:spMkLst>
        </pc:spChg>
        <pc:spChg chg="add del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10" creationId="{D3CDB30C-1F82-41E6-A067-831D6E89184F}"/>
          </ac:spMkLst>
        </pc:spChg>
        <pc:spChg chg="add del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12" creationId="{2DDA86DD-F997-4F66-A87C-5B58AB6D19EC}"/>
          </ac:spMkLst>
        </pc:spChg>
        <pc:spChg chg="add del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14" creationId="{D241B827-437E-40A3-A732-669230D6A5BC}"/>
          </ac:spMkLst>
        </pc:spChg>
        <pc:spChg chg="add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19" creationId="{7CB4857B-ED7C-444D-9F04-2F885114A1C2}"/>
          </ac:spMkLst>
        </pc:spChg>
        <pc:spChg chg="add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21" creationId="{D18046FB-44EA-4FD8-A585-EA09A319B2D0}"/>
          </ac:spMkLst>
        </pc:spChg>
        <pc:spChg chg="add">
          <ac:chgData name="Jose Hazel Ortiz Celis" userId="d9111f6d-c2e2-4110-8c78-702026e63268" providerId="ADAL" clId="{E9060FE1-5F3C-4C47-B9B9-8A4C989E6873}" dt="2021-07-14T18:13:37.658" v="459" actId="26606"/>
          <ac:spMkLst>
            <pc:docMk/>
            <pc:sldMk cId="0" sldId="273"/>
            <ac:spMk id="23" creationId="{479F5F2B-8B58-4140-AE6A-51F6C67B18D9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13:40.879" v="460" actId="26606"/>
        <pc:sldMkLst>
          <pc:docMk/>
          <pc:sldMk cId="0" sldId="274"/>
        </pc:sldMkLst>
        <pc:spChg chg="mo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8" creationId="{85016AEC-0320-4ED0-8ECB-FE11DDDFE17A}"/>
          </ac:spMkLst>
        </pc:spChg>
        <pc:spChg chg="add del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10" creationId="{D3CDB30C-1F82-41E6-A067-831D6E89184F}"/>
          </ac:spMkLst>
        </pc:spChg>
        <pc:spChg chg="add del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12" creationId="{2DDA86DD-F997-4F66-A87C-5B58AB6D19EC}"/>
          </ac:spMkLst>
        </pc:spChg>
        <pc:spChg chg="add del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14" creationId="{D241B827-437E-40A3-A732-669230D6A5BC}"/>
          </ac:spMkLst>
        </pc:spChg>
        <pc:spChg chg="ad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19" creationId="{9264D464-898B-4908-88FD-33A83D6ED64E}"/>
          </ac:spMkLst>
        </pc:spChg>
        <pc:spChg chg="ad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21" creationId="{F0BC1D9E-4401-4EC0-88FD-ED103CB570EA}"/>
          </ac:spMkLst>
        </pc:spChg>
        <pc:spChg chg="ad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23" creationId="{B0AAF7C9-094E-400C-A428-F6C2262F6527}"/>
          </ac:spMkLst>
        </pc:spChg>
        <pc:spChg chg="add">
          <ac:chgData name="Jose Hazel Ortiz Celis" userId="d9111f6d-c2e2-4110-8c78-702026e63268" providerId="ADAL" clId="{E9060FE1-5F3C-4C47-B9B9-8A4C989E6873}" dt="2021-07-14T18:13:40.879" v="460" actId="26606"/>
          <ac:spMkLst>
            <pc:docMk/>
            <pc:sldMk cId="0" sldId="274"/>
            <ac:spMk id="25" creationId="{6200B311-3585-4069-AAC6-CD443FA5B8AD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14:27.030" v="469" actId="26606"/>
        <pc:sldMkLst>
          <pc:docMk/>
          <pc:sldMk cId="0" sldId="275"/>
        </pc:sldMkLst>
        <pc:spChg chg="del mod">
          <ac:chgData name="Jose Hazel Ortiz Celis" userId="d9111f6d-c2e2-4110-8c78-702026e63268" providerId="ADAL" clId="{E9060FE1-5F3C-4C47-B9B9-8A4C989E6873}" dt="2021-07-14T18:10:48.524" v="440" actId="478"/>
          <ac:spMkLst>
            <pc:docMk/>
            <pc:sldMk cId="0" sldId="275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3" creationId="{00000000-0000-0000-0000-000000000000}"/>
          </ac:spMkLst>
        </pc:spChg>
        <pc:spChg chg="add del mod">
          <ac:chgData name="Jose Hazel Ortiz Celis" userId="d9111f6d-c2e2-4110-8c78-702026e63268" providerId="ADAL" clId="{E9060FE1-5F3C-4C47-B9B9-8A4C989E6873}" dt="2021-07-14T18:10:51.609" v="442" actId="478"/>
          <ac:spMkLst>
            <pc:docMk/>
            <pc:sldMk cId="0" sldId="275"/>
            <ac:spMk id="5" creationId="{660A49F7-B76E-44AB-A8CB-05EFA1DDE183}"/>
          </ac:spMkLst>
        </pc:spChg>
        <pc:spChg chg="add del">
          <ac:chgData name="Jose Hazel Ortiz Celis" userId="d9111f6d-c2e2-4110-8c78-702026e63268" providerId="ADAL" clId="{E9060FE1-5F3C-4C47-B9B9-8A4C989E6873}" dt="2021-07-14T18:10:54.709" v="443" actId="26606"/>
          <ac:spMkLst>
            <pc:docMk/>
            <pc:sldMk cId="0" sldId="275"/>
            <ac:spMk id="8" creationId="{85016AEC-0320-4ED0-8ECB-FE11DDDFE17A}"/>
          </ac:spMkLst>
        </pc:spChg>
        <pc:spChg chg="add del">
          <ac:chgData name="Jose Hazel Ortiz Celis" userId="d9111f6d-c2e2-4110-8c78-702026e63268" providerId="ADAL" clId="{E9060FE1-5F3C-4C47-B9B9-8A4C989E6873}" dt="2021-07-14T18:10:54.709" v="443" actId="26606"/>
          <ac:spMkLst>
            <pc:docMk/>
            <pc:sldMk cId="0" sldId="275"/>
            <ac:spMk id="10" creationId="{D3CDB30C-1F82-41E6-A067-831D6E89184F}"/>
          </ac:spMkLst>
        </pc:spChg>
        <pc:spChg chg="add del">
          <ac:chgData name="Jose Hazel Ortiz Celis" userId="d9111f6d-c2e2-4110-8c78-702026e63268" providerId="ADAL" clId="{E9060FE1-5F3C-4C47-B9B9-8A4C989E6873}" dt="2021-07-14T18:10:54.709" v="443" actId="26606"/>
          <ac:spMkLst>
            <pc:docMk/>
            <pc:sldMk cId="0" sldId="275"/>
            <ac:spMk id="12" creationId="{2DDA86DD-F997-4F66-A87C-5B58AB6D19EC}"/>
          </ac:spMkLst>
        </pc:spChg>
        <pc:spChg chg="add del">
          <ac:chgData name="Jose Hazel Ortiz Celis" userId="d9111f6d-c2e2-4110-8c78-702026e63268" providerId="ADAL" clId="{E9060FE1-5F3C-4C47-B9B9-8A4C989E6873}" dt="2021-07-14T18:10:54.709" v="443" actId="26606"/>
          <ac:spMkLst>
            <pc:docMk/>
            <pc:sldMk cId="0" sldId="275"/>
            <ac:spMk id="14" creationId="{D241B827-437E-40A3-A732-669230D6A5BC}"/>
          </ac:spMkLst>
        </pc:spChg>
        <pc:spChg chg="add del">
          <ac:chgData name="Jose Hazel Ortiz Celis" userId="d9111f6d-c2e2-4110-8c78-702026e63268" providerId="ADAL" clId="{E9060FE1-5F3C-4C47-B9B9-8A4C989E6873}" dt="2021-07-14T18:13:46.645" v="461" actId="26606"/>
          <ac:spMkLst>
            <pc:docMk/>
            <pc:sldMk cId="0" sldId="275"/>
            <ac:spMk id="19" creationId="{7CB4857B-ED7C-444D-9F04-2F885114A1C2}"/>
          </ac:spMkLst>
        </pc:spChg>
        <pc:spChg chg="add del">
          <ac:chgData name="Jose Hazel Ortiz Celis" userId="d9111f6d-c2e2-4110-8c78-702026e63268" providerId="ADAL" clId="{E9060FE1-5F3C-4C47-B9B9-8A4C989E6873}" dt="2021-07-14T18:13:46.645" v="461" actId="26606"/>
          <ac:spMkLst>
            <pc:docMk/>
            <pc:sldMk cId="0" sldId="275"/>
            <ac:spMk id="21" creationId="{D18046FB-44EA-4FD8-A585-EA09A319B2D0}"/>
          </ac:spMkLst>
        </pc:spChg>
        <pc:spChg chg="add del">
          <ac:chgData name="Jose Hazel Ortiz Celis" userId="d9111f6d-c2e2-4110-8c78-702026e63268" providerId="ADAL" clId="{E9060FE1-5F3C-4C47-B9B9-8A4C989E6873}" dt="2021-07-14T18:13:46.645" v="461" actId="26606"/>
          <ac:spMkLst>
            <pc:docMk/>
            <pc:sldMk cId="0" sldId="275"/>
            <ac:spMk id="23" creationId="{479F5F2B-8B58-4140-AE6A-51F6C67B18D9}"/>
          </ac:spMkLst>
        </pc:spChg>
        <pc:spChg chg="add del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28" creationId="{9264D464-898B-4908-88FD-33A83D6ED64E}"/>
          </ac:spMkLst>
        </pc:spChg>
        <pc:spChg chg="add del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30" creationId="{F0BC1D9E-4401-4EC0-88FD-ED103CB570EA}"/>
          </ac:spMkLst>
        </pc:spChg>
        <pc:spChg chg="add del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32" creationId="{B0AAF7C9-094E-400C-A428-F6C2262F6527}"/>
          </ac:spMkLst>
        </pc:spChg>
        <pc:spChg chg="add del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34" creationId="{6200B311-3585-4069-AAC6-CD443FA5B8AD}"/>
          </ac:spMkLst>
        </pc:spChg>
        <pc:spChg chg="add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39" creationId="{7CB4857B-ED7C-444D-9F04-2F885114A1C2}"/>
          </ac:spMkLst>
        </pc:spChg>
        <pc:spChg chg="add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41" creationId="{D18046FB-44EA-4FD8-A585-EA09A319B2D0}"/>
          </ac:spMkLst>
        </pc:spChg>
        <pc:spChg chg="add">
          <ac:chgData name="Jose Hazel Ortiz Celis" userId="d9111f6d-c2e2-4110-8c78-702026e63268" providerId="ADAL" clId="{E9060FE1-5F3C-4C47-B9B9-8A4C989E6873}" dt="2021-07-14T18:14:27.030" v="469" actId="26606"/>
          <ac:spMkLst>
            <pc:docMk/>
            <pc:sldMk cId="0" sldId="275"/>
            <ac:spMk id="43" creationId="{479F5F2B-8B58-4140-AE6A-51F6C67B18D9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14:30.490" v="470" actId="26606"/>
        <pc:sldMkLst>
          <pc:docMk/>
          <pc:sldMk cId="0" sldId="276"/>
        </pc:sldMkLst>
        <pc:spChg chg="del mod">
          <ac:chgData name="Jose Hazel Ortiz Celis" userId="d9111f6d-c2e2-4110-8c78-702026e63268" providerId="ADAL" clId="{E9060FE1-5F3C-4C47-B9B9-8A4C989E6873}" dt="2021-07-14T18:11:05.559" v="444" actId="478"/>
          <ac:spMkLst>
            <pc:docMk/>
            <pc:sldMk cId="0" sldId="276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3" creationId="{00000000-0000-0000-0000-000000000000}"/>
          </ac:spMkLst>
        </pc:spChg>
        <pc:spChg chg="add del mod">
          <ac:chgData name="Jose Hazel Ortiz Celis" userId="d9111f6d-c2e2-4110-8c78-702026e63268" providerId="ADAL" clId="{E9060FE1-5F3C-4C47-B9B9-8A4C989E6873}" dt="2021-07-14T18:11:08.601" v="445" actId="478"/>
          <ac:spMkLst>
            <pc:docMk/>
            <pc:sldMk cId="0" sldId="276"/>
            <ac:spMk id="5" creationId="{41BE7C73-109D-4B40-9445-E62ADE6E14E9}"/>
          </ac:spMkLst>
        </pc:spChg>
        <pc:spChg chg="add del">
          <ac:chgData name="Jose Hazel Ortiz Celis" userId="d9111f6d-c2e2-4110-8c78-702026e63268" providerId="ADAL" clId="{E9060FE1-5F3C-4C47-B9B9-8A4C989E6873}" dt="2021-07-14T18:11:13.840" v="448" actId="26606"/>
          <ac:spMkLst>
            <pc:docMk/>
            <pc:sldMk cId="0" sldId="276"/>
            <ac:spMk id="8" creationId="{85016AEC-0320-4ED0-8ECB-FE11DDDFE17A}"/>
          </ac:spMkLst>
        </pc:spChg>
        <pc:spChg chg="add del">
          <ac:chgData name="Jose Hazel Ortiz Celis" userId="d9111f6d-c2e2-4110-8c78-702026e63268" providerId="ADAL" clId="{E9060FE1-5F3C-4C47-B9B9-8A4C989E6873}" dt="2021-07-14T18:11:13.840" v="448" actId="26606"/>
          <ac:spMkLst>
            <pc:docMk/>
            <pc:sldMk cId="0" sldId="276"/>
            <ac:spMk id="10" creationId="{D3CDB30C-1F82-41E6-A067-831D6E89184F}"/>
          </ac:spMkLst>
        </pc:spChg>
        <pc:spChg chg="add del">
          <ac:chgData name="Jose Hazel Ortiz Celis" userId="d9111f6d-c2e2-4110-8c78-702026e63268" providerId="ADAL" clId="{E9060FE1-5F3C-4C47-B9B9-8A4C989E6873}" dt="2021-07-14T18:11:13.840" v="448" actId="26606"/>
          <ac:spMkLst>
            <pc:docMk/>
            <pc:sldMk cId="0" sldId="276"/>
            <ac:spMk id="12" creationId="{2DDA86DD-F997-4F66-A87C-5B58AB6D19EC}"/>
          </ac:spMkLst>
        </pc:spChg>
        <pc:spChg chg="add del">
          <ac:chgData name="Jose Hazel Ortiz Celis" userId="d9111f6d-c2e2-4110-8c78-702026e63268" providerId="ADAL" clId="{E9060FE1-5F3C-4C47-B9B9-8A4C989E6873}" dt="2021-07-14T18:11:13.840" v="448" actId="26606"/>
          <ac:spMkLst>
            <pc:docMk/>
            <pc:sldMk cId="0" sldId="276"/>
            <ac:spMk id="14" creationId="{D241B827-437E-40A3-A732-669230D6A5BC}"/>
          </ac:spMkLst>
        </pc:spChg>
        <pc:spChg chg="add del">
          <ac:chgData name="Jose Hazel Ortiz Celis" userId="d9111f6d-c2e2-4110-8c78-702026e63268" providerId="ADAL" clId="{E9060FE1-5F3C-4C47-B9B9-8A4C989E6873}" dt="2021-07-14T18:11:13.835" v="447" actId="26606"/>
          <ac:spMkLst>
            <pc:docMk/>
            <pc:sldMk cId="0" sldId="276"/>
            <ac:spMk id="19" creationId="{9264D464-898B-4908-88FD-33A83D6ED64E}"/>
          </ac:spMkLst>
        </pc:spChg>
        <pc:spChg chg="add del">
          <ac:chgData name="Jose Hazel Ortiz Celis" userId="d9111f6d-c2e2-4110-8c78-702026e63268" providerId="ADAL" clId="{E9060FE1-5F3C-4C47-B9B9-8A4C989E6873}" dt="2021-07-14T18:11:13.835" v="447" actId="26606"/>
          <ac:spMkLst>
            <pc:docMk/>
            <pc:sldMk cId="0" sldId="276"/>
            <ac:spMk id="21" creationId="{F0BC1D9E-4401-4EC0-88FD-ED103CB570EA}"/>
          </ac:spMkLst>
        </pc:spChg>
        <pc:spChg chg="add del">
          <ac:chgData name="Jose Hazel Ortiz Celis" userId="d9111f6d-c2e2-4110-8c78-702026e63268" providerId="ADAL" clId="{E9060FE1-5F3C-4C47-B9B9-8A4C989E6873}" dt="2021-07-14T18:11:13.835" v="447" actId="26606"/>
          <ac:spMkLst>
            <pc:docMk/>
            <pc:sldMk cId="0" sldId="276"/>
            <ac:spMk id="23" creationId="{B0AAF7C9-094E-400C-A428-F6C2262F6527}"/>
          </ac:spMkLst>
        </pc:spChg>
        <pc:spChg chg="add del">
          <ac:chgData name="Jose Hazel Ortiz Celis" userId="d9111f6d-c2e2-4110-8c78-702026e63268" providerId="ADAL" clId="{E9060FE1-5F3C-4C47-B9B9-8A4C989E6873}" dt="2021-07-14T18:11:13.835" v="447" actId="26606"/>
          <ac:spMkLst>
            <pc:docMk/>
            <pc:sldMk cId="0" sldId="276"/>
            <ac:spMk id="25" creationId="{6200B311-3585-4069-AAC6-CD443FA5B8AD}"/>
          </ac:spMkLst>
        </pc:spChg>
        <pc:spChg chg="add del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27" creationId="{7CB4857B-ED7C-444D-9F04-2F885114A1C2}"/>
          </ac:spMkLst>
        </pc:spChg>
        <pc:spChg chg="add del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28" creationId="{D18046FB-44EA-4FD8-A585-EA09A319B2D0}"/>
          </ac:spMkLst>
        </pc:spChg>
        <pc:spChg chg="add del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29" creationId="{479F5F2B-8B58-4140-AE6A-51F6C67B18D9}"/>
          </ac:spMkLst>
        </pc:spChg>
        <pc:spChg chg="add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34" creationId="{9264D464-898B-4908-88FD-33A83D6ED64E}"/>
          </ac:spMkLst>
        </pc:spChg>
        <pc:spChg chg="add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36" creationId="{F0BC1D9E-4401-4EC0-88FD-ED103CB570EA}"/>
          </ac:spMkLst>
        </pc:spChg>
        <pc:spChg chg="add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38" creationId="{B0AAF7C9-094E-400C-A428-F6C2262F6527}"/>
          </ac:spMkLst>
        </pc:spChg>
        <pc:spChg chg="add">
          <ac:chgData name="Jose Hazel Ortiz Celis" userId="d9111f6d-c2e2-4110-8c78-702026e63268" providerId="ADAL" clId="{E9060FE1-5F3C-4C47-B9B9-8A4C989E6873}" dt="2021-07-14T18:14:30.490" v="470" actId="26606"/>
          <ac:spMkLst>
            <pc:docMk/>
            <pc:sldMk cId="0" sldId="276"/>
            <ac:spMk id="40" creationId="{6200B311-3585-4069-AAC6-CD443FA5B8AD}"/>
          </ac:spMkLst>
        </pc:spChg>
      </pc:sldChg>
      <pc:sldChg chg="addSp delSp modSp mod setBg setClrOvrMap">
        <pc:chgData name="Jose Hazel Ortiz Celis" userId="d9111f6d-c2e2-4110-8c78-702026e63268" providerId="ADAL" clId="{E9060FE1-5F3C-4C47-B9B9-8A4C989E6873}" dt="2021-07-14T18:14:39.593" v="471" actId="26606"/>
        <pc:sldMkLst>
          <pc:docMk/>
          <pc:sldMk cId="0" sldId="277"/>
        </pc:sldMkLst>
        <pc:spChg chg="mod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10:36.392" v="438" actId="26606"/>
          <ac:spMkLst>
            <pc:docMk/>
            <pc:sldMk cId="0" sldId="277"/>
            <ac:spMk id="8" creationId="{3A93628A-4A26-42A6-859F-D1C95150AD7C}"/>
          </ac:spMkLst>
        </pc:spChg>
        <pc:spChg chg="add del">
          <ac:chgData name="Jose Hazel Ortiz Celis" userId="d9111f6d-c2e2-4110-8c78-702026e63268" providerId="ADAL" clId="{E9060FE1-5F3C-4C47-B9B9-8A4C989E6873}" dt="2021-07-14T18:10:36.392" v="438" actId="26606"/>
          <ac:spMkLst>
            <pc:docMk/>
            <pc:sldMk cId="0" sldId="277"/>
            <ac:spMk id="10" creationId="{3532152E-6A17-42D3-9591-5CAC0BFEE60A}"/>
          </ac:spMkLst>
        </pc:spChg>
        <pc:spChg chg="add del">
          <ac:chgData name="Jose Hazel Ortiz Celis" userId="d9111f6d-c2e2-4110-8c78-702026e63268" providerId="ADAL" clId="{E9060FE1-5F3C-4C47-B9B9-8A4C989E6873}" dt="2021-07-14T18:10:36.392" v="438" actId="26606"/>
          <ac:spMkLst>
            <pc:docMk/>
            <pc:sldMk cId="0" sldId="277"/>
            <ac:spMk id="12" creationId="{D0D1E45D-067D-4152-BAD5-4265AFF7D099}"/>
          </ac:spMkLst>
        </pc:spChg>
        <pc:spChg chg="add del">
          <ac:chgData name="Jose Hazel Ortiz Celis" userId="d9111f6d-c2e2-4110-8c78-702026e63268" providerId="ADAL" clId="{E9060FE1-5F3C-4C47-B9B9-8A4C989E6873}" dt="2021-07-14T18:12:45.421" v="455" actId="26606"/>
          <ac:spMkLst>
            <pc:docMk/>
            <pc:sldMk cId="0" sldId="277"/>
            <ac:spMk id="14" creationId="{D241B827-437E-40A3-A732-669230D6A5BC}"/>
          </ac:spMkLst>
        </pc:spChg>
        <pc:spChg chg="add del">
          <ac:chgData name="Jose Hazel Ortiz Celis" userId="d9111f6d-c2e2-4110-8c78-702026e63268" providerId="ADAL" clId="{E9060FE1-5F3C-4C47-B9B9-8A4C989E6873}" dt="2021-07-14T18:12:45.421" v="455" actId="26606"/>
          <ac:spMkLst>
            <pc:docMk/>
            <pc:sldMk cId="0" sldId="277"/>
            <ac:spMk id="15" creationId="{85016AEC-0320-4ED0-8ECB-FE11DDDFE17A}"/>
          </ac:spMkLst>
        </pc:spChg>
        <pc:spChg chg="add del">
          <ac:chgData name="Jose Hazel Ortiz Celis" userId="d9111f6d-c2e2-4110-8c78-702026e63268" providerId="ADAL" clId="{E9060FE1-5F3C-4C47-B9B9-8A4C989E6873}" dt="2021-07-14T18:12:45.421" v="455" actId="26606"/>
          <ac:spMkLst>
            <pc:docMk/>
            <pc:sldMk cId="0" sldId="277"/>
            <ac:spMk id="16" creationId="{D3CDB30C-1F82-41E6-A067-831D6E89184F}"/>
          </ac:spMkLst>
        </pc:spChg>
        <pc:spChg chg="add del">
          <ac:chgData name="Jose Hazel Ortiz Celis" userId="d9111f6d-c2e2-4110-8c78-702026e63268" providerId="ADAL" clId="{E9060FE1-5F3C-4C47-B9B9-8A4C989E6873}" dt="2021-07-14T18:12:45.421" v="455" actId="26606"/>
          <ac:spMkLst>
            <pc:docMk/>
            <pc:sldMk cId="0" sldId="277"/>
            <ac:spMk id="17" creationId="{2DDA86DD-F997-4F66-A87C-5B58AB6D19EC}"/>
          </ac:spMkLst>
        </pc:spChg>
        <pc:spChg chg="add del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22" creationId="{AD72D4D1-076F-49D3-9889-EFC4F6D7CA66}"/>
          </ac:spMkLst>
        </pc:spChg>
        <pc:spChg chg="add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29" creationId="{7CB4857B-ED7C-444D-9F04-2F885114A1C2}"/>
          </ac:spMkLst>
        </pc:spChg>
        <pc:spChg chg="add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31" creationId="{D18046FB-44EA-4FD8-A585-EA09A319B2D0}"/>
          </ac:spMkLst>
        </pc:spChg>
        <pc:spChg chg="add">
          <ac:chgData name="Jose Hazel Ortiz Celis" userId="d9111f6d-c2e2-4110-8c78-702026e63268" providerId="ADAL" clId="{E9060FE1-5F3C-4C47-B9B9-8A4C989E6873}" dt="2021-07-14T18:14:39.593" v="471" actId="26606"/>
          <ac:spMkLst>
            <pc:docMk/>
            <pc:sldMk cId="0" sldId="277"/>
            <ac:spMk id="33" creationId="{479F5F2B-8B58-4140-AE6A-51F6C67B18D9}"/>
          </ac:spMkLst>
        </pc:spChg>
        <pc:cxnChg chg="add del">
          <ac:chgData name="Jose Hazel Ortiz Celis" userId="d9111f6d-c2e2-4110-8c78-702026e63268" providerId="ADAL" clId="{E9060FE1-5F3C-4C47-B9B9-8A4C989E6873}" dt="2021-07-14T18:14:39.593" v="471" actId="26606"/>
          <ac:cxnSpMkLst>
            <pc:docMk/>
            <pc:sldMk cId="0" sldId="277"/>
            <ac:cxnSpMk id="24" creationId="{2D72A2C9-F3CA-4216-8BAD-FA4C970C3C4E}"/>
          </ac:cxnSpMkLst>
        </pc:cxnChg>
      </pc:sldChg>
      <pc:sldChg chg="del">
        <pc:chgData name="Jose Hazel Ortiz Celis" userId="d9111f6d-c2e2-4110-8c78-702026e63268" providerId="ADAL" clId="{E9060FE1-5F3C-4C47-B9B9-8A4C989E6873}" dt="2021-07-14T17:45:44.434" v="43" actId="47"/>
        <pc:sldMkLst>
          <pc:docMk/>
          <pc:sldMk cId="2855863351" sldId="278"/>
        </pc:sldMkLst>
      </pc:sldChg>
      <pc:sldChg chg="new del">
        <pc:chgData name="Jose Hazel Ortiz Celis" userId="d9111f6d-c2e2-4110-8c78-702026e63268" providerId="ADAL" clId="{E9060FE1-5F3C-4C47-B9B9-8A4C989E6873}" dt="2021-07-14T17:45:43.168" v="42" actId="47"/>
        <pc:sldMkLst>
          <pc:docMk/>
          <pc:sldMk cId="3404199735" sldId="279"/>
        </pc:sldMkLst>
      </pc:sldChg>
      <pc:sldChg chg="addSp modSp add mod setBg setClrOvrMap">
        <pc:chgData name="Jose Hazel Ortiz Celis" userId="d9111f6d-c2e2-4110-8c78-702026e63268" providerId="ADAL" clId="{E9060FE1-5F3C-4C47-B9B9-8A4C989E6873}" dt="2021-07-14T18:18:20.170" v="493" actId="26606"/>
        <pc:sldMkLst>
          <pc:docMk/>
          <pc:sldMk cId="0" sldId="280"/>
        </pc:sldMkLst>
        <pc:spChg chg="mod">
          <ac:chgData name="Jose Hazel Ortiz Celis" userId="d9111f6d-c2e2-4110-8c78-702026e63268" providerId="ADAL" clId="{E9060FE1-5F3C-4C47-B9B9-8A4C989E6873}" dt="2021-07-14T18:18:20.170" v="493" actId="26606"/>
          <ac:spMkLst>
            <pc:docMk/>
            <pc:sldMk cId="0" sldId="280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8:20.170" v="493" actId="26606"/>
          <ac:spMkLst>
            <pc:docMk/>
            <pc:sldMk cId="0" sldId="280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8:20.170" v="493" actId="26606"/>
          <ac:spMkLst>
            <pc:docMk/>
            <pc:sldMk cId="0" sldId="280"/>
            <ac:spMk id="4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8:20.170" v="493" actId="26606"/>
          <ac:spMkLst>
            <pc:docMk/>
            <pc:sldMk cId="0" sldId="280"/>
            <ac:spMk id="9" creationId="{2A8AA5BC-4F7A-4226-8F99-6D824B226A97}"/>
          </ac:spMkLst>
        </pc:spChg>
        <pc:spChg chg="add">
          <ac:chgData name="Jose Hazel Ortiz Celis" userId="d9111f6d-c2e2-4110-8c78-702026e63268" providerId="ADAL" clId="{E9060FE1-5F3C-4C47-B9B9-8A4C989E6873}" dt="2021-07-14T18:18:20.170" v="493" actId="26606"/>
          <ac:spMkLst>
            <pc:docMk/>
            <pc:sldMk cId="0" sldId="280"/>
            <ac:spMk id="11" creationId="{3E5445C6-DD42-4979-86FF-03730E8C6DB0}"/>
          </ac:spMkLst>
        </pc:spChg>
        <pc:cxnChg chg="add">
          <ac:chgData name="Jose Hazel Ortiz Celis" userId="d9111f6d-c2e2-4110-8c78-702026e63268" providerId="ADAL" clId="{E9060FE1-5F3C-4C47-B9B9-8A4C989E6873}" dt="2021-07-14T18:18:20.170" v="493" actId="26606"/>
          <ac:cxnSpMkLst>
            <pc:docMk/>
            <pc:sldMk cId="0" sldId="280"/>
            <ac:cxnSpMk id="13" creationId="{45000665-DFC7-417E-8FD7-516A0F15C975}"/>
          </ac:cxnSpMkLst>
        </pc:cxnChg>
      </pc:sldChg>
      <pc:sldChg chg="addSp modSp add mod setBg addAnim">
        <pc:chgData name="Jose Hazel Ortiz Celis" userId="d9111f6d-c2e2-4110-8c78-702026e63268" providerId="ADAL" clId="{E9060FE1-5F3C-4C47-B9B9-8A4C989E6873}" dt="2021-07-14T18:18:25.897" v="495"/>
        <pc:sldMkLst>
          <pc:docMk/>
          <pc:sldMk cId="0" sldId="281"/>
        </pc:sldMkLst>
        <pc:spChg chg="mod">
          <ac:chgData name="Jose Hazel Ortiz Celis" userId="d9111f6d-c2e2-4110-8c78-702026e63268" providerId="ADAL" clId="{E9060FE1-5F3C-4C47-B9B9-8A4C989E6873}" dt="2021-07-14T18:18:25.897" v="494" actId="26606"/>
          <ac:spMkLst>
            <pc:docMk/>
            <pc:sldMk cId="0" sldId="281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8:25.897" v="494" actId="26606"/>
          <ac:spMkLst>
            <pc:docMk/>
            <pc:sldMk cId="0" sldId="281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8:25.897" v="494" actId="26606"/>
          <ac:spMkLst>
            <pc:docMk/>
            <pc:sldMk cId="0" sldId="281"/>
            <ac:spMk id="8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18:25.897" v="494" actId="26606"/>
          <ac:spMkLst>
            <pc:docMk/>
            <pc:sldMk cId="0" sldId="281"/>
            <ac:spMk id="10" creationId="{762B7B97-C3EE-4AEE-A61F-AFA873FE2FCA}"/>
          </ac:spMkLst>
        </pc:spChg>
      </pc:sldChg>
      <pc:sldChg chg="addSp modSp add mod setBg">
        <pc:chgData name="Jose Hazel Ortiz Celis" userId="d9111f6d-c2e2-4110-8c78-702026e63268" providerId="ADAL" clId="{E9060FE1-5F3C-4C47-B9B9-8A4C989E6873}" dt="2021-07-14T18:18:32.504" v="496" actId="26606"/>
        <pc:sldMkLst>
          <pc:docMk/>
          <pc:sldMk cId="0" sldId="282"/>
        </pc:sldMkLst>
        <pc:spChg chg="mod">
          <ac:chgData name="Jose Hazel Ortiz Celis" userId="d9111f6d-c2e2-4110-8c78-702026e63268" providerId="ADAL" clId="{E9060FE1-5F3C-4C47-B9B9-8A4C989E6873}" dt="2021-07-14T18:18:32.504" v="496" actId="26606"/>
          <ac:spMkLst>
            <pc:docMk/>
            <pc:sldMk cId="0" sldId="282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8:32.504" v="496" actId="26606"/>
          <ac:spMkLst>
            <pc:docMk/>
            <pc:sldMk cId="0" sldId="282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8:32.504" v="496" actId="26606"/>
          <ac:spMkLst>
            <pc:docMk/>
            <pc:sldMk cId="0" sldId="282"/>
            <ac:spMk id="8" creationId="{F98ED85F-DCEE-4B50-802E-71A6E3E12B04}"/>
          </ac:spMkLst>
        </pc:spChg>
        <pc:cxnChg chg="add">
          <ac:chgData name="Jose Hazel Ortiz Celis" userId="d9111f6d-c2e2-4110-8c78-702026e63268" providerId="ADAL" clId="{E9060FE1-5F3C-4C47-B9B9-8A4C989E6873}" dt="2021-07-14T18:18:32.504" v="496" actId="26606"/>
          <ac:cxnSpMkLst>
            <pc:docMk/>
            <pc:sldMk cId="0" sldId="282"/>
            <ac:cxnSpMk id="10" creationId="{E8E35B83-1EC3-4F87-9D54-D863463351B9}"/>
          </ac:cxnSpMkLst>
        </pc:cxnChg>
      </pc:sldChg>
      <pc:sldChg chg="addSp modSp add mod setBg">
        <pc:chgData name="Jose Hazel Ortiz Celis" userId="d9111f6d-c2e2-4110-8c78-702026e63268" providerId="ADAL" clId="{E9060FE1-5F3C-4C47-B9B9-8A4C989E6873}" dt="2021-07-14T18:18:37.189" v="497" actId="26606"/>
        <pc:sldMkLst>
          <pc:docMk/>
          <pc:sldMk cId="0" sldId="283"/>
        </pc:sldMkLst>
        <pc:spChg chg="mod">
          <ac:chgData name="Jose Hazel Ortiz Celis" userId="d9111f6d-c2e2-4110-8c78-702026e63268" providerId="ADAL" clId="{E9060FE1-5F3C-4C47-B9B9-8A4C989E6873}" dt="2021-07-14T18:18:37.189" v="497" actId="26606"/>
          <ac:spMkLst>
            <pc:docMk/>
            <pc:sldMk cId="0" sldId="283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8:37.189" v="497" actId="26606"/>
          <ac:spMkLst>
            <pc:docMk/>
            <pc:sldMk cId="0" sldId="283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8:37.189" v="497" actId="26606"/>
          <ac:spMkLst>
            <pc:docMk/>
            <pc:sldMk cId="0" sldId="283"/>
            <ac:spMk id="8" creationId="{F98ED85F-DCEE-4B50-802E-71A6E3E12B04}"/>
          </ac:spMkLst>
        </pc:spChg>
        <pc:cxnChg chg="add">
          <ac:chgData name="Jose Hazel Ortiz Celis" userId="d9111f6d-c2e2-4110-8c78-702026e63268" providerId="ADAL" clId="{E9060FE1-5F3C-4C47-B9B9-8A4C989E6873}" dt="2021-07-14T18:18:37.189" v="497" actId="26606"/>
          <ac:cxnSpMkLst>
            <pc:docMk/>
            <pc:sldMk cId="0" sldId="283"/>
            <ac:cxnSpMk id="10" creationId="{E8E35B83-1EC3-4F87-9D54-D863463351B9}"/>
          </ac:cxnSpMkLst>
        </pc:cxnChg>
      </pc:sldChg>
      <pc:sldChg chg="addSp delSp modSp add mod setBg delDesignElem">
        <pc:chgData name="Jose Hazel Ortiz Celis" userId="d9111f6d-c2e2-4110-8c78-702026e63268" providerId="ADAL" clId="{E9060FE1-5F3C-4C47-B9B9-8A4C989E6873}" dt="2021-07-14T18:18:50.894" v="498" actId="26606"/>
        <pc:sldMkLst>
          <pc:docMk/>
          <pc:sldMk cId="0" sldId="284"/>
        </pc:sldMkLst>
        <pc:spChg chg="mod">
          <ac:chgData name="Jose Hazel Ortiz Celis" userId="d9111f6d-c2e2-4110-8c78-702026e63268" providerId="ADAL" clId="{E9060FE1-5F3C-4C47-B9B9-8A4C989E6873}" dt="2021-07-14T17:04:03.718" v="8" actId="26606"/>
          <ac:spMkLst>
            <pc:docMk/>
            <pc:sldMk cId="0" sldId="284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7:04:03.718" v="8" actId="26606"/>
          <ac:spMkLst>
            <pc:docMk/>
            <pc:sldMk cId="0" sldId="284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0" sldId="284"/>
            <ac:spMk id="6" creationId="{CEB41C5C-0F34-4DDA-9D7C-5E717F35F60C}"/>
          </ac:spMkLst>
        </pc:spChg>
        <pc:spChg chg="add">
          <ac:chgData name="Jose Hazel Ortiz Celis" userId="d9111f6d-c2e2-4110-8c78-702026e63268" providerId="ADAL" clId="{E9060FE1-5F3C-4C47-B9B9-8A4C989E6873}" dt="2021-07-14T18:18:50.894" v="498" actId="26606"/>
          <ac:spMkLst>
            <pc:docMk/>
            <pc:sldMk cId="0" sldId="284"/>
            <ac:spMk id="8" creationId="{CEB41C5C-0F34-4DDA-9D7C-5E717F35F60C}"/>
          </ac:spMkLst>
        </pc:spChg>
        <pc:spChg chg="del">
          <ac:chgData name="Jose Hazel Ortiz Celis" userId="d9111f6d-c2e2-4110-8c78-702026e63268" providerId="ADAL" clId="{E9060FE1-5F3C-4C47-B9B9-8A4C989E6873}" dt="2021-07-14T17:03:36.448" v="3"/>
          <ac:spMkLst>
            <pc:docMk/>
            <pc:sldMk cId="0" sldId="284"/>
            <ac:spMk id="9" creationId="{CEB41C5C-0F34-4DDA-9D7C-5E717F35F60C}"/>
          </ac:spMkLst>
        </pc:spChg>
        <pc:picChg chg="mod">
          <ac:chgData name="Jose Hazel Ortiz Celis" userId="d9111f6d-c2e2-4110-8c78-702026e63268" providerId="ADAL" clId="{E9060FE1-5F3C-4C47-B9B9-8A4C989E6873}" dt="2021-07-14T17:04:03.718" v="8" actId="26606"/>
          <ac:picMkLst>
            <pc:docMk/>
            <pc:sldMk cId="0" sldId="284"/>
            <ac:picMk id="4" creationId="{1F7747A5-56B4-45D7-B8FA-C14649FC8102}"/>
          </ac:picMkLst>
        </pc:pic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84"/>
            <ac:cxnSpMk id="7" creationId="{57E1E5E6-F385-4E9C-B201-BA5BDE5CAD52}"/>
          </ac:cxnSpMkLst>
        </pc:cxnChg>
        <pc:cxnChg chg="add">
          <ac:chgData name="Jose Hazel Ortiz Celis" userId="d9111f6d-c2e2-4110-8c78-702026e63268" providerId="ADAL" clId="{E9060FE1-5F3C-4C47-B9B9-8A4C989E6873}" dt="2021-07-14T18:18:50.894" v="498" actId="26606"/>
          <ac:cxnSpMkLst>
            <pc:docMk/>
            <pc:sldMk cId="0" sldId="284"/>
            <ac:cxnSpMk id="10" creationId="{57E1E5E6-F385-4E9C-B201-BA5BDE5CAD52}"/>
          </ac:cxnSpMkLst>
        </pc:cxnChg>
        <pc:cxnChg chg="del">
          <ac:chgData name="Jose Hazel Ortiz Celis" userId="d9111f6d-c2e2-4110-8c78-702026e63268" providerId="ADAL" clId="{E9060FE1-5F3C-4C47-B9B9-8A4C989E6873}" dt="2021-07-14T17:03:36.448" v="3"/>
          <ac:cxnSpMkLst>
            <pc:docMk/>
            <pc:sldMk cId="0" sldId="284"/>
            <ac:cxnSpMk id="11" creationId="{57E1E5E6-F385-4E9C-B201-BA5BDE5CAD52}"/>
          </ac:cxnSpMkLst>
        </pc:cxnChg>
      </pc:sldChg>
      <pc:sldChg chg="addSp delSp modSp add mod setBg setClrOvrMap delDesignElem">
        <pc:chgData name="Jose Hazel Ortiz Celis" userId="d9111f6d-c2e2-4110-8c78-702026e63268" providerId="ADAL" clId="{E9060FE1-5F3C-4C47-B9B9-8A4C989E6873}" dt="2021-07-14T18:19:09.763" v="499" actId="26606"/>
        <pc:sldMkLst>
          <pc:docMk/>
          <pc:sldMk cId="0" sldId="285"/>
        </pc:sldMkLst>
        <pc:spChg chg="mod">
          <ac:chgData name="Jose Hazel Ortiz Celis" userId="d9111f6d-c2e2-4110-8c78-702026e63268" providerId="ADAL" clId="{E9060FE1-5F3C-4C47-B9B9-8A4C989E6873}" dt="2021-07-14T17:04:10.054" v="9" actId="26606"/>
          <ac:spMkLst>
            <pc:docMk/>
            <pc:sldMk cId="0" sldId="285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7:04:10.054" v="9" actId="26606"/>
          <ac:spMkLst>
            <pc:docMk/>
            <pc:sldMk cId="0" sldId="285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0" sldId="285"/>
            <ac:spMk id="5" creationId="{AD72D4D1-076F-49D3-9889-EFC4F6D7CA66}"/>
          </ac:spMkLst>
        </pc:spChg>
        <pc:spChg chg="add">
          <ac:chgData name="Jose Hazel Ortiz Celis" userId="d9111f6d-c2e2-4110-8c78-702026e63268" providerId="ADAL" clId="{E9060FE1-5F3C-4C47-B9B9-8A4C989E6873}" dt="2021-07-14T18:19:09.763" v="499" actId="26606"/>
          <ac:spMkLst>
            <pc:docMk/>
            <pc:sldMk cId="0" sldId="285"/>
            <ac:spMk id="7" creationId="{AD72D4D1-076F-49D3-9889-EFC4F6D7CA66}"/>
          </ac:spMkLst>
        </pc:spChg>
        <pc:spChg chg="del">
          <ac:chgData name="Jose Hazel Ortiz Celis" userId="d9111f6d-c2e2-4110-8c78-702026e63268" providerId="ADAL" clId="{E9060FE1-5F3C-4C47-B9B9-8A4C989E6873}" dt="2021-07-14T17:03:36.448" v="3"/>
          <ac:spMkLst>
            <pc:docMk/>
            <pc:sldMk cId="0" sldId="285"/>
            <ac:spMk id="8" creationId="{AD72D4D1-076F-49D3-9889-EFC4F6D7CA66}"/>
          </ac:spMkLst>
        </pc:spChg>
        <pc:cxnChg chg="add del">
          <ac:chgData name="Jose Hazel Ortiz Celis" userId="d9111f6d-c2e2-4110-8c78-702026e63268" providerId="ADAL" clId="{E9060FE1-5F3C-4C47-B9B9-8A4C989E6873}" dt="2021-07-14T18:00:49.679" v="335"/>
          <ac:cxnSpMkLst>
            <pc:docMk/>
            <pc:sldMk cId="0" sldId="285"/>
            <ac:cxnSpMk id="6" creationId="{2D72A2C9-F3CA-4216-8BAD-FA4C970C3C4E}"/>
          </ac:cxnSpMkLst>
        </pc:cxnChg>
        <pc:cxnChg chg="add">
          <ac:chgData name="Jose Hazel Ortiz Celis" userId="d9111f6d-c2e2-4110-8c78-702026e63268" providerId="ADAL" clId="{E9060FE1-5F3C-4C47-B9B9-8A4C989E6873}" dt="2021-07-14T18:19:09.763" v="499" actId="26606"/>
          <ac:cxnSpMkLst>
            <pc:docMk/>
            <pc:sldMk cId="0" sldId="285"/>
            <ac:cxnSpMk id="9" creationId="{2D72A2C9-F3CA-4216-8BAD-FA4C970C3C4E}"/>
          </ac:cxnSpMkLst>
        </pc:cxnChg>
        <pc:cxnChg chg="del">
          <ac:chgData name="Jose Hazel Ortiz Celis" userId="d9111f6d-c2e2-4110-8c78-702026e63268" providerId="ADAL" clId="{E9060FE1-5F3C-4C47-B9B9-8A4C989E6873}" dt="2021-07-14T17:03:36.448" v="3"/>
          <ac:cxnSpMkLst>
            <pc:docMk/>
            <pc:sldMk cId="0" sldId="285"/>
            <ac:cxnSpMk id="10" creationId="{2D72A2C9-F3CA-4216-8BAD-FA4C970C3C4E}"/>
          </ac:cxnSpMkLst>
        </pc:cxnChg>
      </pc:sldChg>
      <pc:sldChg chg="addSp modSp add mod setBg">
        <pc:chgData name="Jose Hazel Ortiz Celis" userId="d9111f6d-c2e2-4110-8c78-702026e63268" providerId="ADAL" clId="{E9060FE1-5F3C-4C47-B9B9-8A4C989E6873}" dt="2021-07-14T18:14:54.105" v="472" actId="26606"/>
        <pc:sldMkLst>
          <pc:docMk/>
          <pc:sldMk cId="0" sldId="286"/>
        </pc:sldMkLst>
        <pc:spChg chg="mod">
          <ac:chgData name="Jose Hazel Ortiz Celis" userId="d9111f6d-c2e2-4110-8c78-702026e63268" providerId="ADAL" clId="{E9060FE1-5F3C-4C47-B9B9-8A4C989E6873}" dt="2021-07-14T18:14:54.105" v="472" actId="26606"/>
          <ac:spMkLst>
            <pc:docMk/>
            <pc:sldMk cId="0" sldId="286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4:54.105" v="472" actId="26606"/>
          <ac:spMkLst>
            <pc:docMk/>
            <pc:sldMk cId="0" sldId="286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4:54.105" v="472" actId="26606"/>
          <ac:spMkLst>
            <pc:docMk/>
            <pc:sldMk cId="0" sldId="286"/>
            <ac:spMk id="4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4:54.105" v="472" actId="26606"/>
          <ac:spMkLst>
            <pc:docMk/>
            <pc:sldMk cId="0" sldId="286"/>
            <ac:spMk id="9" creationId="{2A8AA5BC-4F7A-4226-8F99-6D824B226A97}"/>
          </ac:spMkLst>
        </pc:spChg>
        <pc:spChg chg="add">
          <ac:chgData name="Jose Hazel Ortiz Celis" userId="d9111f6d-c2e2-4110-8c78-702026e63268" providerId="ADAL" clId="{E9060FE1-5F3C-4C47-B9B9-8A4C989E6873}" dt="2021-07-14T18:14:54.105" v="472" actId="26606"/>
          <ac:spMkLst>
            <pc:docMk/>
            <pc:sldMk cId="0" sldId="286"/>
            <ac:spMk id="13" creationId="{5BC87C3E-1040-4EE4-9BDB-9537F7A1B335}"/>
          </ac:spMkLst>
        </pc:spChg>
        <pc:cxnChg chg="add">
          <ac:chgData name="Jose Hazel Ortiz Celis" userId="d9111f6d-c2e2-4110-8c78-702026e63268" providerId="ADAL" clId="{E9060FE1-5F3C-4C47-B9B9-8A4C989E6873}" dt="2021-07-14T18:14:54.105" v="472" actId="26606"/>
          <ac:cxnSpMkLst>
            <pc:docMk/>
            <pc:sldMk cId="0" sldId="286"/>
            <ac:cxnSpMk id="11" creationId="{911DBBF1-3229-4BD9-B3D1-B4CA571E7431}"/>
          </ac:cxnSpMkLst>
        </pc:cxnChg>
        <pc:cxnChg chg="add">
          <ac:chgData name="Jose Hazel Ortiz Celis" userId="d9111f6d-c2e2-4110-8c78-702026e63268" providerId="ADAL" clId="{E9060FE1-5F3C-4C47-B9B9-8A4C989E6873}" dt="2021-07-14T18:14:54.105" v="472" actId="26606"/>
          <ac:cxnSpMkLst>
            <pc:docMk/>
            <pc:sldMk cId="0" sldId="286"/>
            <ac:cxnSpMk id="15" creationId="{42CDBECE-872A-4C73-9DC1-BB4E805E2CF5}"/>
          </ac:cxnSpMkLst>
        </pc:cxnChg>
        <pc:cxnChg chg="add">
          <ac:chgData name="Jose Hazel Ortiz Celis" userId="d9111f6d-c2e2-4110-8c78-702026e63268" providerId="ADAL" clId="{E9060FE1-5F3C-4C47-B9B9-8A4C989E6873}" dt="2021-07-14T18:14:54.105" v="472" actId="26606"/>
          <ac:cxnSpMkLst>
            <pc:docMk/>
            <pc:sldMk cId="0" sldId="286"/>
            <ac:cxnSpMk id="17" creationId="{F5CD5A0B-CDD7-427C-AA42-2EECFDFA1811}"/>
          </ac:cxnSpMkLst>
        </pc:cxnChg>
      </pc:sldChg>
      <pc:sldChg chg="addSp delSp modSp add mod setBg setClrOvrMap">
        <pc:chgData name="Jose Hazel Ortiz Celis" userId="d9111f6d-c2e2-4110-8c78-702026e63268" providerId="ADAL" clId="{E9060FE1-5F3C-4C47-B9B9-8A4C989E6873}" dt="2021-07-14T18:16:28.128" v="484" actId="26606"/>
        <pc:sldMkLst>
          <pc:docMk/>
          <pc:sldMk cId="0" sldId="287"/>
        </pc:sldMkLst>
        <pc:spChg chg="mod">
          <ac:chgData name="Jose Hazel Ortiz Celis" userId="d9111f6d-c2e2-4110-8c78-702026e63268" providerId="ADAL" clId="{E9060FE1-5F3C-4C47-B9B9-8A4C989E6873}" dt="2021-07-14T18:16:28.128" v="484" actId="26606"/>
          <ac:spMkLst>
            <pc:docMk/>
            <pc:sldMk cId="0" sldId="287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6:28.128" v="484" actId="26606"/>
          <ac:spMkLst>
            <pc:docMk/>
            <pc:sldMk cId="0" sldId="287"/>
            <ac:spMk id="3" creationId="{00000000-0000-0000-0000-000000000000}"/>
          </ac:spMkLst>
        </pc:spChg>
        <pc:spChg chg="add del">
          <ac:chgData name="Jose Hazel Ortiz Celis" userId="d9111f6d-c2e2-4110-8c78-702026e63268" providerId="ADAL" clId="{E9060FE1-5F3C-4C47-B9B9-8A4C989E6873}" dt="2021-07-14T18:16:11.993" v="475" actId="26606"/>
          <ac:spMkLst>
            <pc:docMk/>
            <pc:sldMk cId="0" sldId="287"/>
            <ac:spMk id="8" creationId="{AD72D4D1-076F-49D3-9889-EFC4F6D7CA66}"/>
          </ac:spMkLst>
        </pc:spChg>
        <pc:spChg chg="add del">
          <ac:chgData name="Jose Hazel Ortiz Celis" userId="d9111f6d-c2e2-4110-8c78-702026e63268" providerId="ADAL" clId="{E9060FE1-5F3C-4C47-B9B9-8A4C989E6873}" dt="2021-07-14T18:16:14.069" v="477" actId="26606"/>
          <ac:spMkLst>
            <pc:docMk/>
            <pc:sldMk cId="0" sldId="287"/>
            <ac:spMk id="12" creationId="{BC4C4868-CB8F-4AF9-9CDB-8108F2C19B67}"/>
          </ac:spMkLst>
        </pc:spChg>
        <pc:spChg chg="add del">
          <ac:chgData name="Jose Hazel Ortiz Celis" userId="d9111f6d-c2e2-4110-8c78-702026e63268" providerId="ADAL" clId="{E9060FE1-5F3C-4C47-B9B9-8A4C989E6873}" dt="2021-07-14T18:16:14.069" v="477" actId="26606"/>
          <ac:spMkLst>
            <pc:docMk/>
            <pc:sldMk cId="0" sldId="287"/>
            <ac:spMk id="13" creationId="{1B15ED52-F352-441B-82BF-E0EA34836D08}"/>
          </ac:spMkLst>
        </pc:spChg>
        <pc:spChg chg="add del">
          <ac:chgData name="Jose Hazel Ortiz Celis" userId="d9111f6d-c2e2-4110-8c78-702026e63268" providerId="ADAL" clId="{E9060FE1-5F3C-4C47-B9B9-8A4C989E6873}" dt="2021-07-14T18:16:14.069" v="477" actId="26606"/>
          <ac:spMkLst>
            <pc:docMk/>
            <pc:sldMk cId="0" sldId="287"/>
            <ac:spMk id="14" creationId="{375E0459-6403-40CD-989D-56A4407CA12E}"/>
          </ac:spMkLst>
        </pc:spChg>
        <pc:spChg chg="add del">
          <ac:chgData name="Jose Hazel Ortiz Celis" userId="d9111f6d-c2e2-4110-8c78-702026e63268" providerId="ADAL" clId="{E9060FE1-5F3C-4C47-B9B9-8A4C989E6873}" dt="2021-07-14T18:16:14.069" v="477" actId="26606"/>
          <ac:spMkLst>
            <pc:docMk/>
            <pc:sldMk cId="0" sldId="287"/>
            <ac:spMk id="15" creationId="{3B2E3793-BFE6-45A2-9B7B-E18844431C99}"/>
          </ac:spMkLst>
        </pc:spChg>
        <pc:spChg chg="add del">
          <ac:chgData name="Jose Hazel Ortiz Celis" userId="d9111f6d-c2e2-4110-8c78-702026e63268" providerId="ADAL" clId="{E9060FE1-5F3C-4C47-B9B9-8A4C989E6873}" dt="2021-07-14T18:16:14.069" v="477" actId="26606"/>
          <ac:spMkLst>
            <pc:docMk/>
            <pc:sldMk cId="0" sldId="287"/>
            <ac:spMk id="16" creationId="{53E5B1A8-3AC9-4BD1-9BBC-78CA94F2D1BA}"/>
          </ac:spMkLst>
        </pc:spChg>
        <pc:spChg chg="add del">
          <ac:chgData name="Jose Hazel Ortiz Celis" userId="d9111f6d-c2e2-4110-8c78-702026e63268" providerId="ADAL" clId="{E9060FE1-5F3C-4C47-B9B9-8A4C989E6873}" dt="2021-07-14T18:16:14.732" v="479" actId="26606"/>
          <ac:spMkLst>
            <pc:docMk/>
            <pc:sldMk cId="0" sldId="287"/>
            <ac:spMk id="18" creationId="{B95B9BA8-1D69-4796-85F5-B6D0BD52354B}"/>
          </ac:spMkLst>
        </pc:spChg>
        <pc:spChg chg="add del">
          <ac:chgData name="Jose Hazel Ortiz Celis" userId="d9111f6d-c2e2-4110-8c78-702026e63268" providerId="ADAL" clId="{E9060FE1-5F3C-4C47-B9B9-8A4C989E6873}" dt="2021-07-14T18:16:18.744" v="481" actId="26606"/>
          <ac:spMkLst>
            <pc:docMk/>
            <pc:sldMk cId="0" sldId="287"/>
            <ac:spMk id="22" creationId="{7CB4857B-ED7C-444D-9F04-2F885114A1C2}"/>
          </ac:spMkLst>
        </pc:spChg>
        <pc:spChg chg="add del">
          <ac:chgData name="Jose Hazel Ortiz Celis" userId="d9111f6d-c2e2-4110-8c78-702026e63268" providerId="ADAL" clId="{E9060FE1-5F3C-4C47-B9B9-8A4C989E6873}" dt="2021-07-14T18:16:18.744" v="481" actId="26606"/>
          <ac:spMkLst>
            <pc:docMk/>
            <pc:sldMk cId="0" sldId="287"/>
            <ac:spMk id="23" creationId="{D18046FB-44EA-4FD8-A585-EA09A319B2D0}"/>
          </ac:spMkLst>
        </pc:spChg>
        <pc:spChg chg="add del">
          <ac:chgData name="Jose Hazel Ortiz Celis" userId="d9111f6d-c2e2-4110-8c78-702026e63268" providerId="ADAL" clId="{E9060FE1-5F3C-4C47-B9B9-8A4C989E6873}" dt="2021-07-14T18:16:18.744" v="481" actId="26606"/>
          <ac:spMkLst>
            <pc:docMk/>
            <pc:sldMk cId="0" sldId="287"/>
            <ac:spMk id="24" creationId="{479F5F2B-8B58-4140-AE6A-51F6C67B18D9}"/>
          </ac:spMkLst>
        </pc:spChg>
        <pc:spChg chg="add del">
          <ac:chgData name="Jose Hazel Ortiz Celis" userId="d9111f6d-c2e2-4110-8c78-702026e63268" providerId="ADAL" clId="{E9060FE1-5F3C-4C47-B9B9-8A4C989E6873}" dt="2021-07-14T18:16:28.121" v="483" actId="26606"/>
          <ac:spMkLst>
            <pc:docMk/>
            <pc:sldMk cId="0" sldId="287"/>
            <ac:spMk id="26" creationId="{84697CDA-BDB7-4883-B48B-1D4EDB2F0E93}"/>
          </ac:spMkLst>
        </pc:spChg>
        <pc:spChg chg="add del">
          <ac:chgData name="Jose Hazel Ortiz Celis" userId="d9111f6d-c2e2-4110-8c78-702026e63268" providerId="ADAL" clId="{E9060FE1-5F3C-4C47-B9B9-8A4C989E6873}" dt="2021-07-14T18:16:28.121" v="483" actId="26606"/>
          <ac:spMkLst>
            <pc:docMk/>
            <pc:sldMk cId="0" sldId="287"/>
            <ac:spMk id="27" creationId="{0DC0EC46-2230-4728-856D-F3531112101A}"/>
          </ac:spMkLst>
        </pc:spChg>
        <pc:spChg chg="add del">
          <ac:chgData name="Jose Hazel Ortiz Celis" userId="d9111f6d-c2e2-4110-8c78-702026e63268" providerId="ADAL" clId="{E9060FE1-5F3C-4C47-B9B9-8A4C989E6873}" dt="2021-07-14T18:16:28.121" v="483" actId="26606"/>
          <ac:spMkLst>
            <pc:docMk/>
            <pc:sldMk cId="0" sldId="287"/>
            <ac:spMk id="28" creationId="{16A12243-4887-4E89-8347-1146AE5D14FC}"/>
          </ac:spMkLst>
        </pc:spChg>
        <pc:spChg chg="add">
          <ac:chgData name="Jose Hazel Ortiz Celis" userId="d9111f6d-c2e2-4110-8c78-702026e63268" providerId="ADAL" clId="{E9060FE1-5F3C-4C47-B9B9-8A4C989E6873}" dt="2021-07-14T18:16:28.128" v="484" actId="26606"/>
          <ac:spMkLst>
            <pc:docMk/>
            <pc:sldMk cId="0" sldId="287"/>
            <ac:spMk id="30" creationId="{F98ED85F-DCEE-4B50-802E-71A6E3E12B04}"/>
          </ac:spMkLst>
        </pc:spChg>
        <pc:grpChg chg="add del">
          <ac:chgData name="Jose Hazel Ortiz Celis" userId="d9111f6d-c2e2-4110-8c78-702026e63268" providerId="ADAL" clId="{E9060FE1-5F3C-4C47-B9B9-8A4C989E6873}" dt="2021-07-14T18:16:14.732" v="479" actId="26606"/>
          <ac:grpSpMkLst>
            <pc:docMk/>
            <pc:sldMk cId="0" sldId="287"/>
            <ac:grpSpMk id="19" creationId="{207EE6D2-B8A8-4EA6-879E-705FC91778E0}"/>
          </ac:grpSpMkLst>
        </pc:grpChg>
        <pc:cxnChg chg="add del">
          <ac:chgData name="Jose Hazel Ortiz Celis" userId="d9111f6d-c2e2-4110-8c78-702026e63268" providerId="ADAL" clId="{E9060FE1-5F3C-4C47-B9B9-8A4C989E6873}" dt="2021-07-14T18:16:11.993" v="475" actId="26606"/>
          <ac:cxnSpMkLst>
            <pc:docMk/>
            <pc:sldMk cId="0" sldId="287"/>
            <ac:cxnSpMk id="10" creationId="{2D72A2C9-F3CA-4216-8BAD-FA4C970C3C4E}"/>
          </ac:cxnSpMkLst>
        </pc:cxnChg>
      </pc:sldChg>
      <pc:sldChg chg="addSp modSp add mod setBg">
        <pc:chgData name="Jose Hazel Ortiz Celis" userId="d9111f6d-c2e2-4110-8c78-702026e63268" providerId="ADAL" clId="{E9060FE1-5F3C-4C47-B9B9-8A4C989E6873}" dt="2021-07-14T18:16:51.227" v="487" actId="255"/>
        <pc:sldMkLst>
          <pc:docMk/>
          <pc:sldMk cId="0" sldId="288"/>
        </pc:sldMkLst>
        <pc:spChg chg="mod">
          <ac:chgData name="Jose Hazel Ortiz Celis" userId="d9111f6d-c2e2-4110-8c78-702026e63268" providerId="ADAL" clId="{E9060FE1-5F3C-4C47-B9B9-8A4C989E6873}" dt="2021-07-14T18:16:51.227" v="487" actId="255"/>
          <ac:spMkLst>
            <pc:docMk/>
            <pc:sldMk cId="0" sldId="288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6:35.492" v="485" actId="26606"/>
          <ac:spMkLst>
            <pc:docMk/>
            <pc:sldMk cId="0" sldId="288"/>
            <ac:spMk id="8" creationId="{F98ED85F-DCEE-4B50-802E-71A6E3E12B04}"/>
          </ac:spMkLst>
        </pc:spChg>
      </pc:sldChg>
      <pc:sldChg chg="addSp modSp add mod setBg">
        <pc:chgData name="Jose Hazel Ortiz Celis" userId="d9111f6d-c2e2-4110-8c78-702026e63268" providerId="ADAL" clId="{E9060FE1-5F3C-4C47-B9B9-8A4C989E6873}" dt="2021-07-14T18:28:33.827" v="763" actId="313"/>
        <pc:sldMkLst>
          <pc:docMk/>
          <pc:sldMk cId="0" sldId="289"/>
        </pc:sldMkLst>
        <pc:spChg chg="mod">
          <ac:chgData name="Jose Hazel Ortiz Celis" userId="d9111f6d-c2e2-4110-8c78-702026e63268" providerId="ADAL" clId="{E9060FE1-5F3C-4C47-B9B9-8A4C989E6873}" dt="2021-07-14T18:17:36.793" v="491" actId="26606"/>
          <ac:spMkLst>
            <pc:docMk/>
            <pc:sldMk cId="0" sldId="289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28:33.827" v="763" actId="313"/>
          <ac:spMkLst>
            <pc:docMk/>
            <pc:sldMk cId="0" sldId="289"/>
            <ac:spMk id="3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7:36.793" v="491" actId="26606"/>
          <ac:spMkLst>
            <pc:docMk/>
            <pc:sldMk cId="0" sldId="289"/>
            <ac:spMk id="8" creationId="{02D886F1-CB4A-4FC1-AAA7-9402B0D0DDDD}"/>
          </ac:spMkLst>
        </pc:spChg>
        <pc:spChg chg="add">
          <ac:chgData name="Jose Hazel Ortiz Celis" userId="d9111f6d-c2e2-4110-8c78-702026e63268" providerId="ADAL" clId="{E9060FE1-5F3C-4C47-B9B9-8A4C989E6873}" dt="2021-07-14T18:17:36.793" v="491" actId="26606"/>
          <ac:spMkLst>
            <pc:docMk/>
            <pc:sldMk cId="0" sldId="289"/>
            <ac:spMk id="10" creationId="{762B7B97-C3EE-4AEE-A61F-AFA873FE2FCA}"/>
          </ac:spMkLst>
        </pc:spChg>
      </pc:sldChg>
      <pc:sldChg chg="addSp delSp modSp new mod setBg">
        <pc:chgData name="Jose Hazel Ortiz Celis" userId="d9111f6d-c2e2-4110-8c78-702026e63268" providerId="ADAL" clId="{E9060FE1-5F3C-4C47-B9B9-8A4C989E6873}" dt="2021-07-14T18:17:14.301" v="490" actId="255"/>
        <pc:sldMkLst>
          <pc:docMk/>
          <pc:sldMk cId="2104432297" sldId="290"/>
        </pc:sldMkLst>
        <pc:spChg chg="del">
          <ac:chgData name="Jose Hazel Ortiz Celis" userId="d9111f6d-c2e2-4110-8c78-702026e63268" providerId="ADAL" clId="{E9060FE1-5F3C-4C47-B9B9-8A4C989E6873}" dt="2021-07-14T17:44:26.910" v="30" actId="478"/>
          <ac:spMkLst>
            <pc:docMk/>
            <pc:sldMk cId="2104432297" sldId="290"/>
            <ac:spMk id="2" creationId="{B2E47E01-55DC-4157-992E-32CF85BC28CF}"/>
          </ac:spMkLst>
        </pc:spChg>
        <pc:spChg chg="mod">
          <ac:chgData name="Jose Hazel Ortiz Celis" userId="d9111f6d-c2e2-4110-8c78-702026e63268" providerId="ADAL" clId="{E9060FE1-5F3C-4C47-B9B9-8A4C989E6873}" dt="2021-07-14T18:17:14.301" v="490" actId="255"/>
          <ac:spMkLst>
            <pc:docMk/>
            <pc:sldMk cId="2104432297" sldId="290"/>
            <ac:spMk id="3" creationId="{1A174D71-27A0-45A5-AA72-EC08CECC1F5A}"/>
          </ac:spMkLst>
        </pc:spChg>
        <pc:spChg chg="add">
          <ac:chgData name="Jose Hazel Ortiz Celis" userId="d9111f6d-c2e2-4110-8c78-702026e63268" providerId="ADAL" clId="{E9060FE1-5F3C-4C47-B9B9-8A4C989E6873}" dt="2021-07-14T18:16:59.124" v="488" actId="26606"/>
          <ac:spMkLst>
            <pc:docMk/>
            <pc:sldMk cId="2104432297" sldId="290"/>
            <ac:spMk id="8" creationId="{F98ED85F-DCEE-4B50-802E-71A6E3E12B04}"/>
          </ac:spMkLst>
        </pc:spChg>
      </pc:sldChg>
      <pc:sldChg chg="new del">
        <pc:chgData name="Jose Hazel Ortiz Celis" userId="d9111f6d-c2e2-4110-8c78-702026e63268" providerId="ADAL" clId="{E9060FE1-5F3C-4C47-B9B9-8A4C989E6873}" dt="2021-07-14T17:54:41.278" v="241" actId="47"/>
        <pc:sldMkLst>
          <pc:docMk/>
          <pc:sldMk cId="1785552308" sldId="291"/>
        </pc:sldMkLst>
      </pc:sldChg>
      <pc:sldChg chg="addSp modSp add mod setBg">
        <pc:chgData name="Jose Hazel Ortiz Celis" userId="d9111f6d-c2e2-4110-8c78-702026e63268" providerId="ADAL" clId="{E9060FE1-5F3C-4C47-B9B9-8A4C989E6873}" dt="2021-07-14T18:19:26.002" v="500" actId="26606"/>
        <pc:sldMkLst>
          <pc:docMk/>
          <pc:sldMk cId="2973748404" sldId="292"/>
        </pc:sldMkLst>
        <pc:spChg chg="mod">
          <ac:chgData name="Jose Hazel Ortiz Celis" userId="d9111f6d-c2e2-4110-8c78-702026e63268" providerId="ADAL" clId="{E9060FE1-5F3C-4C47-B9B9-8A4C989E6873}" dt="2021-07-14T18:19:26.002" v="500" actId="26606"/>
          <ac:spMkLst>
            <pc:docMk/>
            <pc:sldMk cId="2973748404" sldId="292"/>
            <ac:spMk id="2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9:26.002" v="500" actId="26606"/>
          <ac:spMkLst>
            <pc:docMk/>
            <pc:sldMk cId="2973748404" sldId="292"/>
            <ac:spMk id="3" creationId="{00000000-0000-0000-0000-000000000000}"/>
          </ac:spMkLst>
        </pc:spChg>
        <pc:spChg chg="mod">
          <ac:chgData name="Jose Hazel Ortiz Celis" userId="d9111f6d-c2e2-4110-8c78-702026e63268" providerId="ADAL" clId="{E9060FE1-5F3C-4C47-B9B9-8A4C989E6873}" dt="2021-07-14T18:19:26.002" v="500" actId="26606"/>
          <ac:spMkLst>
            <pc:docMk/>
            <pc:sldMk cId="2973748404" sldId="292"/>
            <ac:spMk id="4" creationId="{00000000-0000-0000-0000-000000000000}"/>
          </ac:spMkLst>
        </pc:spChg>
        <pc:spChg chg="add">
          <ac:chgData name="Jose Hazel Ortiz Celis" userId="d9111f6d-c2e2-4110-8c78-702026e63268" providerId="ADAL" clId="{E9060FE1-5F3C-4C47-B9B9-8A4C989E6873}" dt="2021-07-14T18:19:26.002" v="500" actId="26606"/>
          <ac:spMkLst>
            <pc:docMk/>
            <pc:sldMk cId="2973748404" sldId="292"/>
            <ac:spMk id="9" creationId="{3EDD119B-6BFA-4C3F-90CE-97DAFD604ECC}"/>
          </ac:spMkLst>
        </pc:spChg>
        <pc:cxnChg chg="add">
          <ac:chgData name="Jose Hazel Ortiz Celis" userId="d9111f6d-c2e2-4110-8c78-702026e63268" providerId="ADAL" clId="{E9060FE1-5F3C-4C47-B9B9-8A4C989E6873}" dt="2021-07-14T18:19:26.002" v="500" actId="26606"/>
          <ac:cxnSpMkLst>
            <pc:docMk/>
            <pc:sldMk cId="2973748404" sldId="292"/>
            <ac:cxnSpMk id="11" creationId="{DC1572D0-F0FD-4D84-8F82-DC59140EB9BB}"/>
          </ac:cxnSpMkLst>
        </pc:cxnChg>
      </pc:sldChg>
      <pc:sldChg chg="addSp delSp modSp new mod setBg delDesignElem">
        <pc:chgData name="Jose Hazel Ortiz Celis" userId="d9111f6d-c2e2-4110-8c78-702026e63268" providerId="ADAL" clId="{E9060FE1-5F3C-4C47-B9B9-8A4C989E6873}" dt="2021-07-14T18:19:48.002" v="501" actId="26606"/>
        <pc:sldMkLst>
          <pc:docMk/>
          <pc:sldMk cId="1454483671" sldId="293"/>
        </pc:sldMkLst>
        <pc:spChg chg="del">
          <ac:chgData name="Jose Hazel Ortiz Celis" userId="d9111f6d-c2e2-4110-8c78-702026e63268" providerId="ADAL" clId="{E9060FE1-5F3C-4C47-B9B9-8A4C989E6873}" dt="2021-07-14T17:55:22.705" v="266" actId="478"/>
          <ac:spMkLst>
            <pc:docMk/>
            <pc:sldMk cId="1454483671" sldId="293"/>
            <ac:spMk id="2" creationId="{B18F144E-19AE-45DF-A867-7C7B14DF526F}"/>
          </ac:spMkLst>
        </pc:spChg>
        <pc:spChg chg="del">
          <ac:chgData name="Jose Hazel Ortiz Celis" userId="d9111f6d-c2e2-4110-8c78-702026e63268" providerId="ADAL" clId="{E9060FE1-5F3C-4C47-B9B9-8A4C989E6873}" dt="2021-07-14T17:55:21.707" v="265" actId="478"/>
          <ac:spMkLst>
            <pc:docMk/>
            <pc:sldMk cId="1454483671" sldId="293"/>
            <ac:spMk id="3" creationId="{FC8F6BDF-83F6-4D86-96B4-C9CB6D3B7EFD}"/>
          </ac:spMkLst>
        </pc:spChg>
        <pc:spChg chg="add">
          <ac:chgData name="Jose Hazel Ortiz Celis" userId="d9111f6d-c2e2-4110-8c78-702026e63268" providerId="ADAL" clId="{E9060FE1-5F3C-4C47-B9B9-8A4C989E6873}" dt="2021-07-14T18:19:48.002" v="501" actId="26606"/>
          <ac:spMkLst>
            <pc:docMk/>
            <pc:sldMk cId="1454483671" sldId="293"/>
            <ac:spMk id="7" creationId="{32BC26D8-82FB-445E-AA49-62A77D7C1EE0}"/>
          </ac:spMkLst>
        </pc:spChg>
        <pc:spChg chg="add">
          <ac:chgData name="Jose Hazel Ortiz Celis" userId="d9111f6d-c2e2-4110-8c78-702026e63268" providerId="ADAL" clId="{E9060FE1-5F3C-4C47-B9B9-8A4C989E6873}" dt="2021-07-14T18:19:48.002" v="501" actId="26606"/>
          <ac:spMkLst>
            <pc:docMk/>
            <pc:sldMk cId="1454483671" sldId="293"/>
            <ac:spMk id="8" creationId="{CB44330D-EA18-4254-AA95-EB49948539B8}"/>
          </ac:spMkLst>
        </pc:spChg>
        <pc:spChg chg="add del">
          <ac:chgData name="Jose Hazel Ortiz Celis" userId="d9111f6d-c2e2-4110-8c78-702026e63268" providerId="ADAL" clId="{E9060FE1-5F3C-4C47-B9B9-8A4C989E6873}" dt="2021-07-14T17:56:23.441" v="269" actId="26606"/>
          <ac:spMkLst>
            <pc:docMk/>
            <pc:sldMk cId="1454483671" sldId="293"/>
            <ac:spMk id="10" creationId="{32BC26D8-82FB-445E-AA49-62A77D7C1EE0}"/>
          </ac:spMkLst>
        </pc:spChg>
        <pc:spChg chg="add del">
          <ac:chgData name="Jose Hazel Ortiz Celis" userId="d9111f6d-c2e2-4110-8c78-702026e63268" providerId="ADAL" clId="{E9060FE1-5F3C-4C47-B9B9-8A4C989E6873}" dt="2021-07-14T17:56:23.441" v="269" actId="26606"/>
          <ac:spMkLst>
            <pc:docMk/>
            <pc:sldMk cId="1454483671" sldId="293"/>
            <ac:spMk id="12" creationId="{CB44330D-EA18-4254-AA95-EB49948539B8}"/>
          </ac:spMkLst>
        </pc:spChg>
        <pc:spChg chg="add del">
          <ac:chgData name="Jose Hazel Ortiz Celis" userId="d9111f6d-c2e2-4110-8c78-702026e63268" providerId="ADAL" clId="{E9060FE1-5F3C-4C47-B9B9-8A4C989E6873}" dt="2021-07-14T17:56:25.007" v="271" actId="26606"/>
          <ac:spMkLst>
            <pc:docMk/>
            <pc:sldMk cId="1454483671" sldId="293"/>
            <ac:spMk id="14" creationId="{2633B3B5-CC90-43F0-8714-D31D1F3F0209}"/>
          </ac:spMkLst>
        </pc:spChg>
        <pc:spChg chg="add del">
          <ac:chgData name="Jose Hazel Ortiz Celis" userId="d9111f6d-c2e2-4110-8c78-702026e63268" providerId="ADAL" clId="{E9060FE1-5F3C-4C47-B9B9-8A4C989E6873}" dt="2021-07-14T17:56:25.007" v="271" actId="26606"/>
          <ac:spMkLst>
            <pc:docMk/>
            <pc:sldMk cId="1454483671" sldId="293"/>
            <ac:spMk id="15" creationId="{AB8C311F-7253-4AED-9701-7FC0708C41C7}"/>
          </ac:spMkLst>
        </pc:spChg>
        <pc:spChg chg="add del">
          <ac:chgData name="Jose Hazel Ortiz Celis" userId="d9111f6d-c2e2-4110-8c78-702026e63268" providerId="ADAL" clId="{E9060FE1-5F3C-4C47-B9B9-8A4C989E6873}" dt="2021-07-14T17:56:25.007" v="271" actId="26606"/>
          <ac:spMkLst>
            <pc:docMk/>
            <pc:sldMk cId="1454483671" sldId="293"/>
            <ac:spMk id="16" creationId="{A8D57A06-A426-446D-B02C-A2DC6B62E45E}"/>
          </ac:spMkLst>
        </pc:spChg>
        <pc:spChg chg="add del">
          <ac:chgData name="Jose Hazel Ortiz Celis" userId="d9111f6d-c2e2-4110-8c78-702026e63268" providerId="ADAL" clId="{E9060FE1-5F3C-4C47-B9B9-8A4C989E6873}" dt="2021-07-14T17:56:25.007" v="271" actId="26606"/>
          <ac:spMkLst>
            <pc:docMk/>
            <pc:sldMk cId="1454483671" sldId="293"/>
            <ac:spMk id="17" creationId="{E2384209-CB15-4CDF-9D31-C44FD9A3F20D}"/>
          </ac:spMkLst>
        </pc:spChg>
        <pc:spChg chg="add del">
          <ac:chgData name="Jose Hazel Ortiz Celis" userId="d9111f6d-c2e2-4110-8c78-702026e63268" providerId="ADAL" clId="{E9060FE1-5F3C-4C47-B9B9-8A4C989E6873}" dt="2021-07-14T17:56:26.599" v="273" actId="26606"/>
          <ac:spMkLst>
            <pc:docMk/>
            <pc:sldMk cId="1454483671" sldId="293"/>
            <ac:spMk id="19" creationId="{32BC26D8-82FB-445E-AA49-62A77D7C1EE0}"/>
          </ac:spMkLst>
        </pc:spChg>
        <pc:spChg chg="add del">
          <ac:chgData name="Jose Hazel Ortiz Celis" userId="d9111f6d-c2e2-4110-8c78-702026e63268" providerId="ADAL" clId="{E9060FE1-5F3C-4C47-B9B9-8A4C989E6873}" dt="2021-07-14T17:56:26.599" v="273" actId="26606"/>
          <ac:spMkLst>
            <pc:docMk/>
            <pc:sldMk cId="1454483671" sldId="293"/>
            <ac:spMk id="20" creationId="{CB44330D-EA18-4254-AA95-EB49948539B8}"/>
          </ac:spMkLst>
        </pc:spChg>
        <pc:spChg chg="add del">
          <ac:chgData name="Jose Hazel Ortiz Celis" userId="d9111f6d-c2e2-4110-8c78-702026e63268" providerId="ADAL" clId="{E9060FE1-5F3C-4C47-B9B9-8A4C989E6873}" dt="2021-07-14T17:56:27.946" v="275" actId="26606"/>
          <ac:spMkLst>
            <pc:docMk/>
            <pc:sldMk cId="1454483671" sldId="293"/>
            <ac:spMk id="22" creationId="{0B761509-3B9A-49A6-A84B-C3D86811697D}"/>
          </ac:spMkLst>
        </pc:spChg>
        <pc:spChg chg="add del">
          <ac:chgData name="Jose Hazel Ortiz Celis" userId="d9111f6d-c2e2-4110-8c78-702026e63268" providerId="ADAL" clId="{E9060FE1-5F3C-4C47-B9B9-8A4C989E6873}" dt="2021-07-14T17:56:27.946" v="275" actId="26606"/>
          <ac:spMkLst>
            <pc:docMk/>
            <pc:sldMk cId="1454483671" sldId="293"/>
            <ac:spMk id="23" creationId="{91DE43FD-EB47-414A-B0AB-169B0FFFA527}"/>
          </ac:spMkLst>
        </pc:spChg>
        <pc:spChg chg="add del">
          <ac:chgData name="Jose Hazel Ortiz Celis" userId="d9111f6d-c2e2-4110-8c78-702026e63268" providerId="ADAL" clId="{E9060FE1-5F3C-4C47-B9B9-8A4C989E6873}" dt="2021-07-14T17:56:30.693" v="277" actId="26606"/>
          <ac:spMkLst>
            <pc:docMk/>
            <pc:sldMk cId="1454483671" sldId="293"/>
            <ac:spMk id="28" creationId="{B94BF6D8-BAB7-4EB4-9B19-BB8B2F0F700E}"/>
          </ac:spMkLst>
        </pc:spChg>
        <pc:spChg chg="add del">
          <ac:chgData name="Jose Hazel Ortiz Celis" userId="d9111f6d-c2e2-4110-8c78-702026e63268" providerId="ADAL" clId="{E9060FE1-5F3C-4C47-B9B9-8A4C989E6873}" dt="2021-07-14T17:56:30.693" v="277" actId="26606"/>
          <ac:spMkLst>
            <pc:docMk/>
            <pc:sldMk cId="1454483671" sldId="293"/>
            <ac:spMk id="29" creationId="{B233FAAD-5E0A-4FBB-9800-1DAEE5039AF6}"/>
          </ac:spMkLst>
        </pc:spChg>
        <pc:spChg chg="add del">
          <ac:chgData name="Jose Hazel Ortiz Celis" userId="d9111f6d-c2e2-4110-8c78-702026e63268" providerId="ADAL" clId="{E9060FE1-5F3C-4C47-B9B9-8A4C989E6873}" dt="2021-07-14T17:56:30.693" v="277" actId="26606"/>
          <ac:spMkLst>
            <pc:docMk/>
            <pc:sldMk cId="1454483671" sldId="293"/>
            <ac:spMk id="30" creationId="{554C44F0-F390-48A8-974F-CAC9A33FFE39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1454483671" sldId="293"/>
            <ac:spMk id="32" creationId="{32BC26D8-82FB-445E-AA49-62A77D7C1EE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1454483671" sldId="293"/>
            <ac:spMk id="33" creationId="{CB44330D-EA18-4254-AA95-EB49948539B8}"/>
          </ac:spMkLst>
        </pc:spChg>
        <pc:grpChg chg="add del">
          <ac:chgData name="Jose Hazel Ortiz Celis" userId="d9111f6d-c2e2-4110-8c78-702026e63268" providerId="ADAL" clId="{E9060FE1-5F3C-4C47-B9B9-8A4C989E6873}" dt="2021-07-14T17:56:27.946" v="275" actId="26606"/>
          <ac:grpSpMkLst>
            <pc:docMk/>
            <pc:sldMk cId="1454483671" sldId="293"/>
            <ac:grpSpMk id="24" creationId="{58495BCC-CE77-4CC2-952E-846F41119FD5}"/>
          </ac:grpSpMkLst>
        </pc:grpChg>
        <pc:picChg chg="add mod">
          <ac:chgData name="Jose Hazel Ortiz Celis" userId="d9111f6d-c2e2-4110-8c78-702026e63268" providerId="ADAL" clId="{E9060FE1-5F3C-4C47-B9B9-8A4C989E6873}" dt="2021-07-14T17:56:33.957" v="279" actId="27614"/>
          <ac:picMkLst>
            <pc:docMk/>
            <pc:sldMk cId="1454483671" sldId="293"/>
            <ac:picMk id="5" creationId="{EFF5403D-5823-45D6-93E9-4A6956B1C131}"/>
          </ac:picMkLst>
        </pc:picChg>
      </pc:sldChg>
      <pc:sldChg chg="addSp delSp modSp new mod setBg delDesignElem">
        <pc:chgData name="Jose Hazel Ortiz Celis" userId="d9111f6d-c2e2-4110-8c78-702026e63268" providerId="ADAL" clId="{E9060FE1-5F3C-4C47-B9B9-8A4C989E6873}" dt="2021-07-14T18:19:54.904" v="502" actId="26606"/>
        <pc:sldMkLst>
          <pc:docMk/>
          <pc:sldMk cId="4136395885" sldId="294"/>
        </pc:sldMkLst>
        <pc:spChg chg="del">
          <ac:chgData name="Jose Hazel Ortiz Celis" userId="d9111f6d-c2e2-4110-8c78-702026e63268" providerId="ADAL" clId="{E9060FE1-5F3C-4C47-B9B9-8A4C989E6873}" dt="2021-07-14T17:56:39.792" v="282" actId="478"/>
          <ac:spMkLst>
            <pc:docMk/>
            <pc:sldMk cId="4136395885" sldId="294"/>
            <ac:spMk id="2" creationId="{F4090096-7EF9-4104-9A06-687F097D5ECC}"/>
          </ac:spMkLst>
        </pc:spChg>
        <pc:spChg chg="del">
          <ac:chgData name="Jose Hazel Ortiz Celis" userId="d9111f6d-c2e2-4110-8c78-702026e63268" providerId="ADAL" clId="{E9060FE1-5F3C-4C47-B9B9-8A4C989E6873}" dt="2021-07-14T17:56:39.025" v="281" actId="478"/>
          <ac:spMkLst>
            <pc:docMk/>
            <pc:sldMk cId="4136395885" sldId="294"/>
            <ac:spMk id="3" creationId="{1C1280F5-BEFB-49A8-B368-CDFFE78D83C7}"/>
          </ac:spMkLst>
        </pc:spChg>
        <pc:spChg chg="add">
          <ac:chgData name="Jose Hazel Ortiz Celis" userId="d9111f6d-c2e2-4110-8c78-702026e63268" providerId="ADAL" clId="{E9060FE1-5F3C-4C47-B9B9-8A4C989E6873}" dt="2021-07-14T18:19:54.904" v="502" actId="26606"/>
          <ac:spMkLst>
            <pc:docMk/>
            <pc:sldMk cId="4136395885" sldId="294"/>
            <ac:spMk id="7" creationId="{B9FF99BD-075F-4761-A995-6FC574BD25EA}"/>
          </ac:spMkLst>
        </pc:spChg>
        <pc:spChg chg="add">
          <ac:chgData name="Jose Hazel Ortiz Celis" userId="d9111f6d-c2e2-4110-8c78-702026e63268" providerId="ADAL" clId="{E9060FE1-5F3C-4C47-B9B9-8A4C989E6873}" dt="2021-07-14T18:19:54.904" v="502" actId="26606"/>
          <ac:spMkLst>
            <pc:docMk/>
            <pc:sldMk cId="4136395885" sldId="294"/>
            <ac:spMk id="8" creationId="{A7B21A54-9BA3-4EA9-B460-5A829ADD9051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4136395885" sldId="294"/>
            <ac:spMk id="10" creationId="{32BC26D8-82FB-445E-AA49-62A77D7C1EE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4136395885" sldId="294"/>
            <ac:spMk id="12" creationId="{CB44330D-EA18-4254-AA95-EB49948539B8}"/>
          </ac:spMkLst>
        </pc:spChg>
        <pc:spChg chg="add">
          <ac:chgData name="Jose Hazel Ortiz Celis" userId="d9111f6d-c2e2-4110-8c78-702026e63268" providerId="ADAL" clId="{E9060FE1-5F3C-4C47-B9B9-8A4C989E6873}" dt="2021-07-14T18:19:54.904" v="502" actId="26606"/>
          <ac:spMkLst>
            <pc:docMk/>
            <pc:sldMk cId="4136395885" sldId="294"/>
            <ac:spMk id="14" creationId="{6FA8F714-B9D8-488A-8CCA-E9948FF913A9}"/>
          </ac:spMkLst>
        </pc:spChg>
        <pc:picChg chg="add mod">
          <ac:chgData name="Jose Hazel Ortiz Celis" userId="d9111f6d-c2e2-4110-8c78-702026e63268" providerId="ADAL" clId="{E9060FE1-5F3C-4C47-B9B9-8A4C989E6873}" dt="2021-07-14T18:19:54.904" v="502" actId="26606"/>
          <ac:picMkLst>
            <pc:docMk/>
            <pc:sldMk cId="4136395885" sldId="294"/>
            <ac:picMk id="5" creationId="{54F514AB-406C-43CD-8C09-8688C4108C7B}"/>
          </ac:picMkLst>
        </pc:picChg>
      </pc:sldChg>
      <pc:sldChg chg="addSp delSp modSp new mod setBg delDesignElem">
        <pc:chgData name="Jose Hazel Ortiz Celis" userId="d9111f6d-c2e2-4110-8c78-702026e63268" providerId="ADAL" clId="{E9060FE1-5F3C-4C47-B9B9-8A4C989E6873}" dt="2021-07-14T18:19:58.573" v="503" actId="26606"/>
        <pc:sldMkLst>
          <pc:docMk/>
          <pc:sldMk cId="1898735104" sldId="295"/>
        </pc:sldMkLst>
        <pc:spChg chg="del">
          <ac:chgData name="Jose Hazel Ortiz Celis" userId="d9111f6d-c2e2-4110-8c78-702026e63268" providerId="ADAL" clId="{E9060FE1-5F3C-4C47-B9B9-8A4C989E6873}" dt="2021-07-14T17:57:20.417" v="288" actId="478"/>
          <ac:spMkLst>
            <pc:docMk/>
            <pc:sldMk cId="1898735104" sldId="295"/>
            <ac:spMk id="2" creationId="{0E322974-F6CF-4A8F-8F85-B5367938AF78}"/>
          </ac:spMkLst>
        </pc:spChg>
        <pc:spChg chg="del">
          <ac:chgData name="Jose Hazel Ortiz Celis" userId="d9111f6d-c2e2-4110-8c78-702026e63268" providerId="ADAL" clId="{E9060FE1-5F3C-4C47-B9B9-8A4C989E6873}" dt="2021-07-14T17:57:19.208" v="287" actId="478"/>
          <ac:spMkLst>
            <pc:docMk/>
            <pc:sldMk cId="1898735104" sldId="295"/>
            <ac:spMk id="3" creationId="{1281D258-4A76-4991-91B0-AEE196D32BD8}"/>
          </ac:spMkLst>
        </pc:spChg>
        <pc:spChg chg="add">
          <ac:chgData name="Jose Hazel Ortiz Celis" userId="d9111f6d-c2e2-4110-8c78-702026e63268" providerId="ADAL" clId="{E9060FE1-5F3C-4C47-B9B9-8A4C989E6873}" dt="2021-07-14T18:19:58.573" v="503" actId="26606"/>
          <ac:spMkLst>
            <pc:docMk/>
            <pc:sldMk cId="1898735104" sldId="295"/>
            <ac:spMk id="7" creationId="{B9FF99BD-075F-4761-A995-6FC574BD25EA}"/>
          </ac:spMkLst>
        </pc:spChg>
        <pc:spChg chg="add">
          <ac:chgData name="Jose Hazel Ortiz Celis" userId="d9111f6d-c2e2-4110-8c78-702026e63268" providerId="ADAL" clId="{E9060FE1-5F3C-4C47-B9B9-8A4C989E6873}" dt="2021-07-14T18:19:58.573" v="503" actId="26606"/>
          <ac:spMkLst>
            <pc:docMk/>
            <pc:sldMk cId="1898735104" sldId="295"/>
            <ac:spMk id="8" creationId="{A7B21A54-9BA3-4EA9-B460-5A829ADD9051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1898735104" sldId="295"/>
            <ac:spMk id="10" creationId="{32BC26D8-82FB-445E-AA49-62A77D7C1EE0}"/>
          </ac:spMkLst>
        </pc:spChg>
        <pc:spChg chg="add del">
          <ac:chgData name="Jose Hazel Ortiz Celis" userId="d9111f6d-c2e2-4110-8c78-702026e63268" providerId="ADAL" clId="{E9060FE1-5F3C-4C47-B9B9-8A4C989E6873}" dt="2021-07-14T18:00:49.679" v="335"/>
          <ac:spMkLst>
            <pc:docMk/>
            <pc:sldMk cId="1898735104" sldId="295"/>
            <ac:spMk id="12" creationId="{CB44330D-EA18-4254-AA95-EB49948539B8}"/>
          </ac:spMkLst>
        </pc:spChg>
        <pc:spChg chg="add">
          <ac:chgData name="Jose Hazel Ortiz Celis" userId="d9111f6d-c2e2-4110-8c78-702026e63268" providerId="ADAL" clId="{E9060FE1-5F3C-4C47-B9B9-8A4C989E6873}" dt="2021-07-14T18:19:58.573" v="503" actId="26606"/>
          <ac:spMkLst>
            <pc:docMk/>
            <pc:sldMk cId="1898735104" sldId="295"/>
            <ac:spMk id="14" creationId="{6FA8F714-B9D8-488A-8CCA-E9948FF913A9}"/>
          </ac:spMkLst>
        </pc:spChg>
        <pc:picChg chg="add mod">
          <ac:chgData name="Jose Hazel Ortiz Celis" userId="d9111f6d-c2e2-4110-8c78-702026e63268" providerId="ADAL" clId="{E9060FE1-5F3C-4C47-B9B9-8A4C989E6873}" dt="2021-07-14T18:19:58.573" v="503" actId="26606"/>
          <ac:picMkLst>
            <pc:docMk/>
            <pc:sldMk cId="1898735104" sldId="295"/>
            <ac:picMk id="5" creationId="{69E0C051-B329-459E-9DA9-9AC26CF0B388}"/>
          </ac:picMkLst>
        </pc:picChg>
      </pc:sldChg>
      <pc:sldChg chg="addSp delSp modSp new mod setBg setClrOvrMap">
        <pc:chgData name="Jose Hazel Ortiz Celis" userId="d9111f6d-c2e2-4110-8c78-702026e63268" providerId="ADAL" clId="{E9060FE1-5F3C-4C47-B9B9-8A4C989E6873}" dt="2021-07-14T18:27:05.825" v="756" actId="26606"/>
        <pc:sldMkLst>
          <pc:docMk/>
          <pc:sldMk cId="637631948" sldId="296"/>
        </pc:sldMkLst>
        <pc:spChg chg="mod">
          <ac:chgData name="Jose Hazel Ortiz Celis" userId="d9111f6d-c2e2-4110-8c78-702026e63268" providerId="ADAL" clId="{E9060FE1-5F3C-4C47-B9B9-8A4C989E6873}" dt="2021-07-14T18:27:05.825" v="756" actId="26606"/>
          <ac:spMkLst>
            <pc:docMk/>
            <pc:sldMk cId="637631948" sldId="296"/>
            <ac:spMk id="2" creationId="{5AF7D1E5-2F8A-4279-A028-969424493B1C}"/>
          </ac:spMkLst>
        </pc:spChg>
        <pc:spChg chg="del mod">
          <ac:chgData name="Jose Hazel Ortiz Celis" userId="d9111f6d-c2e2-4110-8c78-702026e63268" providerId="ADAL" clId="{E9060FE1-5F3C-4C47-B9B9-8A4C989E6873}" dt="2021-07-14T18:26:12.869" v="752" actId="26606"/>
          <ac:spMkLst>
            <pc:docMk/>
            <pc:sldMk cId="637631948" sldId="296"/>
            <ac:spMk id="3" creationId="{99852AE0-42D5-474C-BC8F-DE01E3C9A6D7}"/>
          </ac:spMkLst>
        </pc:spChg>
        <pc:spChg chg="add del">
          <ac:chgData name="Jose Hazel Ortiz Celis" userId="d9111f6d-c2e2-4110-8c78-702026e63268" providerId="ADAL" clId="{E9060FE1-5F3C-4C47-B9B9-8A4C989E6873}" dt="2021-07-14T18:27:05.825" v="756" actId="26606"/>
          <ac:spMkLst>
            <pc:docMk/>
            <pc:sldMk cId="637631948" sldId="296"/>
            <ac:spMk id="9" creationId="{B819A166-7571-4003-A6B8-B62034C3ED30}"/>
          </ac:spMkLst>
        </pc:spChg>
        <pc:spChg chg="add">
          <ac:chgData name="Jose Hazel Ortiz Celis" userId="d9111f6d-c2e2-4110-8c78-702026e63268" providerId="ADAL" clId="{E9060FE1-5F3C-4C47-B9B9-8A4C989E6873}" dt="2021-07-14T18:27:05.825" v="756" actId="26606"/>
          <ac:spMkLst>
            <pc:docMk/>
            <pc:sldMk cId="637631948" sldId="296"/>
            <ac:spMk id="15" creationId="{C5E6CFF1-2F42-4E10-9A97-F116F46F53FE}"/>
          </ac:spMkLst>
        </pc:spChg>
        <pc:graphicFrameChg chg="add mod modGraphic">
          <ac:chgData name="Jose Hazel Ortiz Celis" userId="d9111f6d-c2e2-4110-8c78-702026e63268" providerId="ADAL" clId="{E9060FE1-5F3C-4C47-B9B9-8A4C989E6873}" dt="2021-07-14T18:27:05.825" v="756" actId="26606"/>
          <ac:graphicFrameMkLst>
            <pc:docMk/>
            <pc:sldMk cId="637631948" sldId="296"/>
            <ac:graphicFrameMk id="5" creationId="{A7BB0D14-6113-465D-8D9C-D7FCE5764774}"/>
          </ac:graphicFrameMkLst>
        </pc:graphicFrameChg>
        <pc:picChg chg="add">
          <ac:chgData name="Jose Hazel Ortiz Celis" userId="d9111f6d-c2e2-4110-8c78-702026e63268" providerId="ADAL" clId="{E9060FE1-5F3C-4C47-B9B9-8A4C989E6873}" dt="2021-07-14T18:27:05.825" v="756" actId="26606"/>
          <ac:picMkLst>
            <pc:docMk/>
            <pc:sldMk cId="637631948" sldId="296"/>
            <ac:picMk id="11" creationId="{8CB7BCBF-EF71-4EB0-8F48-469B7182B312}"/>
          </ac:picMkLst>
        </pc:picChg>
        <pc:cxnChg chg="add">
          <ac:chgData name="Jose Hazel Ortiz Celis" userId="d9111f6d-c2e2-4110-8c78-702026e63268" providerId="ADAL" clId="{E9060FE1-5F3C-4C47-B9B9-8A4C989E6873}" dt="2021-07-14T18:27:05.825" v="756" actId="26606"/>
          <ac:cxnSpMkLst>
            <pc:docMk/>
            <pc:sldMk cId="637631948" sldId="296"/>
            <ac:cxnSpMk id="17" creationId="{67182200-4859-4C8D-BCBB-55B245C28BA3}"/>
          </ac:cxnSpMkLst>
        </pc:cxnChg>
      </pc:sldChg>
      <pc:sldChg chg="addSp delSp modSp new mod setBg setClrOvrMap">
        <pc:chgData name="Jose Hazel Ortiz Celis" userId="d9111f6d-c2e2-4110-8c78-702026e63268" providerId="ADAL" clId="{E9060FE1-5F3C-4C47-B9B9-8A4C989E6873}" dt="2021-07-14T18:25:23.805" v="751" actId="26606"/>
        <pc:sldMkLst>
          <pc:docMk/>
          <pc:sldMk cId="271283872" sldId="297"/>
        </pc:sldMkLst>
        <pc:spChg chg="mod">
          <ac:chgData name="Jose Hazel Ortiz Celis" userId="d9111f6d-c2e2-4110-8c78-702026e63268" providerId="ADAL" clId="{E9060FE1-5F3C-4C47-B9B9-8A4C989E6873}" dt="2021-07-14T18:25:23.805" v="751" actId="26606"/>
          <ac:spMkLst>
            <pc:docMk/>
            <pc:sldMk cId="271283872" sldId="297"/>
            <ac:spMk id="2" creationId="{7545A1F9-64F2-47FE-B4AA-FF443642EBF3}"/>
          </ac:spMkLst>
        </pc:spChg>
        <pc:spChg chg="del">
          <ac:chgData name="Jose Hazel Ortiz Celis" userId="d9111f6d-c2e2-4110-8c78-702026e63268" providerId="ADAL" clId="{E9060FE1-5F3C-4C47-B9B9-8A4C989E6873}" dt="2021-07-14T18:24:32.018" v="737"/>
          <ac:spMkLst>
            <pc:docMk/>
            <pc:sldMk cId="271283872" sldId="297"/>
            <ac:spMk id="3" creationId="{840E538B-E6AC-4322-BE47-655DBB16C2DB}"/>
          </ac:spMkLst>
        </pc:spChg>
        <pc:spChg chg="add">
          <ac:chgData name="Jose Hazel Ortiz Celis" userId="d9111f6d-c2e2-4110-8c78-702026e63268" providerId="ADAL" clId="{E9060FE1-5F3C-4C47-B9B9-8A4C989E6873}" dt="2021-07-14T18:25:23.805" v="751" actId="26606"/>
          <ac:spMkLst>
            <pc:docMk/>
            <pc:sldMk cId="271283872" sldId="297"/>
            <ac:spMk id="7" creationId="{6753252F-4873-4F63-801D-CC719279A7D5}"/>
          </ac:spMkLst>
        </pc:spChg>
        <pc:spChg chg="add">
          <ac:chgData name="Jose Hazel Ortiz Celis" userId="d9111f6d-c2e2-4110-8c78-702026e63268" providerId="ADAL" clId="{E9060FE1-5F3C-4C47-B9B9-8A4C989E6873}" dt="2021-07-14T18:25:23.805" v="751" actId="26606"/>
          <ac:spMkLst>
            <pc:docMk/>
            <pc:sldMk cId="271283872" sldId="297"/>
            <ac:spMk id="8" creationId="{047C8CCB-F95D-4249-92DD-651249D3535A}"/>
          </ac:spMkLst>
        </pc:spChg>
        <pc:spChg chg="add del">
          <ac:chgData name="Jose Hazel Ortiz Celis" userId="d9111f6d-c2e2-4110-8c78-702026e63268" providerId="ADAL" clId="{E9060FE1-5F3C-4C47-B9B9-8A4C989E6873}" dt="2021-07-14T18:24:47.045" v="747" actId="26606"/>
          <ac:spMkLst>
            <pc:docMk/>
            <pc:sldMk cId="271283872" sldId="297"/>
            <ac:spMk id="9" creationId="{22261B47-9A0D-4A0A-8339-1F3AE1EDEE96}"/>
          </ac:spMkLst>
        </pc:spChg>
        <pc:spChg chg="add del">
          <ac:chgData name="Jose Hazel Ortiz Celis" userId="d9111f6d-c2e2-4110-8c78-702026e63268" providerId="ADAL" clId="{E9060FE1-5F3C-4C47-B9B9-8A4C989E6873}" dt="2021-07-14T18:24:43.797" v="743" actId="26606"/>
          <ac:spMkLst>
            <pc:docMk/>
            <pc:sldMk cId="271283872" sldId="297"/>
            <ac:spMk id="10" creationId="{E49CC64F-7275-4E33-961B-0C5CDC439875}"/>
          </ac:spMkLst>
        </pc:spChg>
        <pc:spChg chg="add del">
          <ac:chgData name="Jose Hazel Ortiz Celis" userId="d9111f6d-c2e2-4110-8c78-702026e63268" providerId="ADAL" clId="{E9060FE1-5F3C-4C47-B9B9-8A4C989E6873}" dt="2021-07-14T18:24:46.230" v="745" actId="26606"/>
          <ac:spMkLst>
            <pc:docMk/>
            <pc:sldMk cId="271283872" sldId="297"/>
            <ac:spMk id="12" creationId="{047C8CCB-F95D-4249-92DD-651249D3535A}"/>
          </ac:spMkLst>
        </pc:spChg>
        <pc:spChg chg="add del">
          <ac:chgData name="Jose Hazel Ortiz Celis" userId="d9111f6d-c2e2-4110-8c78-702026e63268" providerId="ADAL" clId="{E9060FE1-5F3C-4C47-B9B9-8A4C989E6873}" dt="2021-07-14T18:24:46.230" v="745" actId="26606"/>
          <ac:spMkLst>
            <pc:docMk/>
            <pc:sldMk cId="271283872" sldId="297"/>
            <ac:spMk id="13" creationId="{6753252F-4873-4F63-801D-CC719279A7D5}"/>
          </ac:spMkLst>
        </pc:spChg>
        <pc:spChg chg="add del">
          <ac:chgData name="Jose Hazel Ortiz Celis" userId="d9111f6d-c2e2-4110-8c78-702026e63268" providerId="ADAL" clId="{E9060FE1-5F3C-4C47-B9B9-8A4C989E6873}" dt="2021-07-14T18:24:47.045" v="747" actId="26606"/>
          <ac:spMkLst>
            <pc:docMk/>
            <pc:sldMk cId="271283872" sldId="297"/>
            <ac:spMk id="15" creationId="{CEB41C5C-0F34-4DDA-9D7C-5E717F35F60C}"/>
          </ac:spMkLst>
        </pc:spChg>
        <pc:spChg chg="add del">
          <ac:chgData name="Jose Hazel Ortiz Celis" userId="d9111f6d-c2e2-4110-8c78-702026e63268" providerId="ADAL" clId="{E9060FE1-5F3C-4C47-B9B9-8A4C989E6873}" dt="2021-07-14T18:25:01.226" v="749" actId="26606"/>
          <ac:spMkLst>
            <pc:docMk/>
            <pc:sldMk cId="271283872" sldId="297"/>
            <ac:spMk id="17" creationId="{04812C46-200A-4DEB-A05E-3ED6C68C2387}"/>
          </ac:spMkLst>
        </pc:spChg>
        <pc:spChg chg="add del">
          <ac:chgData name="Jose Hazel Ortiz Celis" userId="d9111f6d-c2e2-4110-8c78-702026e63268" providerId="ADAL" clId="{E9060FE1-5F3C-4C47-B9B9-8A4C989E6873}" dt="2021-07-14T18:25:01.226" v="749" actId="26606"/>
          <ac:spMkLst>
            <pc:docMk/>
            <pc:sldMk cId="271283872" sldId="297"/>
            <ac:spMk id="18" creationId="{A7F5A28E-3300-4004-A35F-D879C8C85A29}"/>
          </ac:spMkLst>
        </pc:spChg>
        <pc:picChg chg="add mod">
          <ac:chgData name="Jose Hazel Ortiz Celis" userId="d9111f6d-c2e2-4110-8c78-702026e63268" providerId="ADAL" clId="{E9060FE1-5F3C-4C47-B9B9-8A4C989E6873}" dt="2021-07-14T18:25:23.805" v="751" actId="26606"/>
          <ac:picMkLst>
            <pc:docMk/>
            <pc:sldMk cId="271283872" sldId="297"/>
            <ac:picMk id="5" creationId="{6884FC5F-6E49-4E4B-94D0-27B3967D1528}"/>
          </ac:picMkLst>
        </pc:picChg>
        <pc:cxnChg chg="add del">
          <ac:chgData name="Jose Hazel Ortiz Celis" userId="d9111f6d-c2e2-4110-8c78-702026e63268" providerId="ADAL" clId="{E9060FE1-5F3C-4C47-B9B9-8A4C989E6873}" dt="2021-07-14T18:24:47.045" v="747" actId="26606"/>
          <ac:cxnSpMkLst>
            <pc:docMk/>
            <pc:sldMk cId="271283872" sldId="297"/>
            <ac:cxnSpMk id="14" creationId="{57E1E5E6-F385-4E9C-B201-BA5BDE5CAD5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9ADCD-31F2-4A55-AFF4-7EF1E846E54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33517B-109F-489A-8119-6E493C3C5837}">
      <dgm:prSet/>
      <dgm:spPr/>
      <dgm:t>
        <a:bodyPr/>
        <a:lstStyle/>
        <a:p>
          <a:r>
            <a:rPr lang="es-MX"/>
            <a:t>Jorge Ivan Avalos Lopez</a:t>
          </a:r>
          <a:endParaRPr lang="en-US"/>
        </a:p>
      </dgm:t>
    </dgm:pt>
    <dgm:pt modelId="{2239656A-175D-4FE6-9C32-D6774A21222D}" type="parTrans" cxnId="{DD517035-3A40-430F-8D5E-51696D030AE6}">
      <dgm:prSet/>
      <dgm:spPr/>
      <dgm:t>
        <a:bodyPr/>
        <a:lstStyle/>
        <a:p>
          <a:endParaRPr lang="en-US"/>
        </a:p>
      </dgm:t>
    </dgm:pt>
    <dgm:pt modelId="{743663BB-132A-4ACE-940E-D0BA3145BAF7}" type="sibTrans" cxnId="{DD517035-3A40-430F-8D5E-51696D030AE6}">
      <dgm:prSet/>
      <dgm:spPr/>
      <dgm:t>
        <a:bodyPr/>
        <a:lstStyle/>
        <a:p>
          <a:endParaRPr lang="en-US"/>
        </a:p>
      </dgm:t>
    </dgm:pt>
    <dgm:pt modelId="{783A25C6-CF0D-4AAE-A646-E155D87F2FC6}">
      <dgm:prSet/>
      <dgm:spPr/>
      <dgm:t>
        <a:bodyPr/>
        <a:lstStyle/>
        <a:p>
          <a:r>
            <a:rPr lang="es-MX"/>
            <a:t>Eric Gómez Hernández</a:t>
          </a:r>
          <a:endParaRPr lang="en-US"/>
        </a:p>
      </dgm:t>
    </dgm:pt>
    <dgm:pt modelId="{5D815E2B-1C02-4EC1-B394-AEA3D76CCF2A}" type="parTrans" cxnId="{C88447D6-9F5D-4857-A378-58AD944D25E9}">
      <dgm:prSet/>
      <dgm:spPr/>
      <dgm:t>
        <a:bodyPr/>
        <a:lstStyle/>
        <a:p>
          <a:endParaRPr lang="en-US"/>
        </a:p>
      </dgm:t>
    </dgm:pt>
    <dgm:pt modelId="{D17536F4-65F9-48D1-B19F-D936A8126869}" type="sibTrans" cxnId="{C88447D6-9F5D-4857-A378-58AD944D25E9}">
      <dgm:prSet/>
      <dgm:spPr/>
      <dgm:t>
        <a:bodyPr/>
        <a:lstStyle/>
        <a:p>
          <a:endParaRPr lang="en-US"/>
        </a:p>
      </dgm:t>
    </dgm:pt>
    <dgm:pt modelId="{58462CDB-09E2-47BF-8351-FAD21B7C173E}">
      <dgm:prSet/>
      <dgm:spPr/>
      <dgm:t>
        <a:bodyPr/>
        <a:lstStyle/>
        <a:p>
          <a:r>
            <a:rPr lang="es-MX"/>
            <a:t>Montserrat Moreno Rebollar</a:t>
          </a:r>
          <a:endParaRPr lang="en-US"/>
        </a:p>
      </dgm:t>
    </dgm:pt>
    <dgm:pt modelId="{C27160F4-39E0-40B7-9861-996F0FF0CA58}" type="parTrans" cxnId="{FC243CD6-5AA0-4C8C-8D1E-8C1EC53FD933}">
      <dgm:prSet/>
      <dgm:spPr/>
      <dgm:t>
        <a:bodyPr/>
        <a:lstStyle/>
        <a:p>
          <a:endParaRPr lang="en-US"/>
        </a:p>
      </dgm:t>
    </dgm:pt>
    <dgm:pt modelId="{A9D5B6D1-EC8F-4336-B2B3-2B10A3A1DA3D}" type="sibTrans" cxnId="{FC243CD6-5AA0-4C8C-8D1E-8C1EC53FD933}">
      <dgm:prSet/>
      <dgm:spPr/>
      <dgm:t>
        <a:bodyPr/>
        <a:lstStyle/>
        <a:p>
          <a:endParaRPr lang="en-US"/>
        </a:p>
      </dgm:t>
    </dgm:pt>
    <dgm:pt modelId="{E2236945-1D27-4DD3-A182-6E82A5AF7C2C}">
      <dgm:prSet/>
      <dgm:spPr/>
      <dgm:t>
        <a:bodyPr/>
        <a:lstStyle/>
        <a:p>
          <a:r>
            <a:rPr lang="es-MX"/>
            <a:t>José Hazel Ortiz Celis</a:t>
          </a:r>
          <a:endParaRPr lang="en-US"/>
        </a:p>
      </dgm:t>
    </dgm:pt>
    <dgm:pt modelId="{5D6AB5BA-B7B0-43D9-B76B-A6EBA3602CD3}" type="parTrans" cxnId="{23C01CC3-713C-4B8D-BBB4-F384DF3AD212}">
      <dgm:prSet/>
      <dgm:spPr/>
      <dgm:t>
        <a:bodyPr/>
        <a:lstStyle/>
        <a:p>
          <a:endParaRPr lang="en-US"/>
        </a:p>
      </dgm:t>
    </dgm:pt>
    <dgm:pt modelId="{D4EDB8E4-6668-4B57-B32A-64EC47872615}" type="sibTrans" cxnId="{23C01CC3-713C-4B8D-BBB4-F384DF3AD212}">
      <dgm:prSet/>
      <dgm:spPr/>
      <dgm:t>
        <a:bodyPr/>
        <a:lstStyle/>
        <a:p>
          <a:endParaRPr lang="en-US"/>
        </a:p>
      </dgm:t>
    </dgm:pt>
    <dgm:pt modelId="{F26C8CFE-9F09-4D70-96EE-D52F4CDE24CE}">
      <dgm:prSet/>
      <dgm:spPr/>
      <dgm:t>
        <a:bodyPr/>
        <a:lstStyle/>
        <a:p>
          <a:r>
            <a:rPr lang="es-MX"/>
            <a:t>Ingrid Pérez López</a:t>
          </a:r>
          <a:endParaRPr lang="en-US"/>
        </a:p>
      </dgm:t>
    </dgm:pt>
    <dgm:pt modelId="{381F55EC-8C23-4DFB-B125-7D15C1B682BD}" type="parTrans" cxnId="{C0E4021D-46B3-44F9-A740-46CB550A41EF}">
      <dgm:prSet/>
      <dgm:spPr/>
      <dgm:t>
        <a:bodyPr/>
        <a:lstStyle/>
        <a:p>
          <a:endParaRPr lang="en-US"/>
        </a:p>
      </dgm:t>
    </dgm:pt>
    <dgm:pt modelId="{993E32CB-F38B-4FFE-919A-BAD1EB1B192C}" type="sibTrans" cxnId="{C0E4021D-46B3-44F9-A740-46CB550A41EF}">
      <dgm:prSet/>
      <dgm:spPr/>
      <dgm:t>
        <a:bodyPr/>
        <a:lstStyle/>
        <a:p>
          <a:endParaRPr lang="en-US"/>
        </a:p>
      </dgm:t>
    </dgm:pt>
    <dgm:pt modelId="{6B41D332-B86F-47A5-B181-D92C854D6F6E}" type="pres">
      <dgm:prSet presAssocID="{5BC9ADCD-31F2-4A55-AFF4-7EF1E846E541}" presName="linear" presStyleCnt="0">
        <dgm:presLayoutVars>
          <dgm:dir/>
          <dgm:animLvl val="lvl"/>
          <dgm:resizeHandles val="exact"/>
        </dgm:presLayoutVars>
      </dgm:prSet>
      <dgm:spPr/>
    </dgm:pt>
    <dgm:pt modelId="{CF791707-D54D-4708-8778-68AAF43DC890}" type="pres">
      <dgm:prSet presAssocID="{5333517B-109F-489A-8119-6E493C3C5837}" presName="parentLin" presStyleCnt="0"/>
      <dgm:spPr/>
    </dgm:pt>
    <dgm:pt modelId="{642B7EBF-9A83-421B-95F2-CC07B737E443}" type="pres">
      <dgm:prSet presAssocID="{5333517B-109F-489A-8119-6E493C3C5837}" presName="parentLeftMargin" presStyleLbl="node1" presStyleIdx="0" presStyleCnt="5"/>
      <dgm:spPr/>
    </dgm:pt>
    <dgm:pt modelId="{340E5FE7-93CB-49F4-BE91-5753805A2F38}" type="pres">
      <dgm:prSet presAssocID="{5333517B-109F-489A-8119-6E493C3C583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735D0EA-BFA6-4B47-A45C-52DFD4D209DF}" type="pres">
      <dgm:prSet presAssocID="{5333517B-109F-489A-8119-6E493C3C5837}" presName="negativeSpace" presStyleCnt="0"/>
      <dgm:spPr/>
    </dgm:pt>
    <dgm:pt modelId="{211819BE-3E9B-408D-9A40-C35DFBF0A1C8}" type="pres">
      <dgm:prSet presAssocID="{5333517B-109F-489A-8119-6E493C3C5837}" presName="childText" presStyleLbl="conFgAcc1" presStyleIdx="0" presStyleCnt="5">
        <dgm:presLayoutVars>
          <dgm:bulletEnabled val="1"/>
        </dgm:presLayoutVars>
      </dgm:prSet>
      <dgm:spPr/>
    </dgm:pt>
    <dgm:pt modelId="{B4E921B3-2749-4AD7-B657-37CEBA398605}" type="pres">
      <dgm:prSet presAssocID="{743663BB-132A-4ACE-940E-D0BA3145BAF7}" presName="spaceBetweenRectangles" presStyleCnt="0"/>
      <dgm:spPr/>
    </dgm:pt>
    <dgm:pt modelId="{70242088-C2AC-40EC-92B4-A79A6F79BCD1}" type="pres">
      <dgm:prSet presAssocID="{783A25C6-CF0D-4AAE-A646-E155D87F2FC6}" presName="parentLin" presStyleCnt="0"/>
      <dgm:spPr/>
    </dgm:pt>
    <dgm:pt modelId="{A58D1847-E1BC-45E1-8A6A-9B7E1228FB5E}" type="pres">
      <dgm:prSet presAssocID="{783A25C6-CF0D-4AAE-A646-E155D87F2FC6}" presName="parentLeftMargin" presStyleLbl="node1" presStyleIdx="0" presStyleCnt="5"/>
      <dgm:spPr/>
    </dgm:pt>
    <dgm:pt modelId="{5ACE5B49-9731-4091-9D8F-A826A7F0B460}" type="pres">
      <dgm:prSet presAssocID="{783A25C6-CF0D-4AAE-A646-E155D87F2F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696A3E-9F17-4A50-87FE-0402D743FBD9}" type="pres">
      <dgm:prSet presAssocID="{783A25C6-CF0D-4AAE-A646-E155D87F2FC6}" presName="negativeSpace" presStyleCnt="0"/>
      <dgm:spPr/>
    </dgm:pt>
    <dgm:pt modelId="{FF8692B4-0D58-42D2-B5DA-64FB3E0B3DAE}" type="pres">
      <dgm:prSet presAssocID="{783A25C6-CF0D-4AAE-A646-E155D87F2FC6}" presName="childText" presStyleLbl="conFgAcc1" presStyleIdx="1" presStyleCnt="5">
        <dgm:presLayoutVars>
          <dgm:bulletEnabled val="1"/>
        </dgm:presLayoutVars>
      </dgm:prSet>
      <dgm:spPr/>
    </dgm:pt>
    <dgm:pt modelId="{472F86E9-4ADB-4A14-8673-F9ABAFE3AAE7}" type="pres">
      <dgm:prSet presAssocID="{D17536F4-65F9-48D1-B19F-D936A8126869}" presName="spaceBetweenRectangles" presStyleCnt="0"/>
      <dgm:spPr/>
    </dgm:pt>
    <dgm:pt modelId="{3F1AB415-29A0-4063-A2C4-003FC3F1DD39}" type="pres">
      <dgm:prSet presAssocID="{58462CDB-09E2-47BF-8351-FAD21B7C173E}" presName="parentLin" presStyleCnt="0"/>
      <dgm:spPr/>
    </dgm:pt>
    <dgm:pt modelId="{D1A25232-D1B4-466E-A8DA-5A213F0A1DB3}" type="pres">
      <dgm:prSet presAssocID="{58462CDB-09E2-47BF-8351-FAD21B7C173E}" presName="parentLeftMargin" presStyleLbl="node1" presStyleIdx="1" presStyleCnt="5"/>
      <dgm:spPr/>
    </dgm:pt>
    <dgm:pt modelId="{B2117685-81FC-4F7B-B049-99AD7AD782C4}" type="pres">
      <dgm:prSet presAssocID="{58462CDB-09E2-47BF-8351-FAD21B7C173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A287D78-BF31-47B6-A622-0AF2A72D5625}" type="pres">
      <dgm:prSet presAssocID="{58462CDB-09E2-47BF-8351-FAD21B7C173E}" presName="negativeSpace" presStyleCnt="0"/>
      <dgm:spPr/>
    </dgm:pt>
    <dgm:pt modelId="{93BE2153-62B8-4C0C-871E-2B066847724A}" type="pres">
      <dgm:prSet presAssocID="{58462CDB-09E2-47BF-8351-FAD21B7C173E}" presName="childText" presStyleLbl="conFgAcc1" presStyleIdx="2" presStyleCnt="5">
        <dgm:presLayoutVars>
          <dgm:bulletEnabled val="1"/>
        </dgm:presLayoutVars>
      </dgm:prSet>
      <dgm:spPr/>
    </dgm:pt>
    <dgm:pt modelId="{D0AE5BA1-0F67-449E-A269-5395FAD4C565}" type="pres">
      <dgm:prSet presAssocID="{A9D5B6D1-EC8F-4336-B2B3-2B10A3A1DA3D}" presName="spaceBetweenRectangles" presStyleCnt="0"/>
      <dgm:spPr/>
    </dgm:pt>
    <dgm:pt modelId="{043E51F2-4723-401D-8104-87539C103738}" type="pres">
      <dgm:prSet presAssocID="{E2236945-1D27-4DD3-A182-6E82A5AF7C2C}" presName="parentLin" presStyleCnt="0"/>
      <dgm:spPr/>
    </dgm:pt>
    <dgm:pt modelId="{0C37CD08-F50A-4515-836B-E62615BAD62B}" type="pres">
      <dgm:prSet presAssocID="{E2236945-1D27-4DD3-A182-6E82A5AF7C2C}" presName="parentLeftMargin" presStyleLbl="node1" presStyleIdx="2" presStyleCnt="5"/>
      <dgm:spPr/>
    </dgm:pt>
    <dgm:pt modelId="{DDAEDABD-70AE-4B47-940A-12027B41D1CB}" type="pres">
      <dgm:prSet presAssocID="{E2236945-1D27-4DD3-A182-6E82A5AF7C2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86FF7EF-89F1-4EF7-A67E-135E8220DCA1}" type="pres">
      <dgm:prSet presAssocID="{E2236945-1D27-4DD3-A182-6E82A5AF7C2C}" presName="negativeSpace" presStyleCnt="0"/>
      <dgm:spPr/>
    </dgm:pt>
    <dgm:pt modelId="{3CFFCA2E-8D68-4893-922C-A980813117CB}" type="pres">
      <dgm:prSet presAssocID="{E2236945-1D27-4DD3-A182-6E82A5AF7C2C}" presName="childText" presStyleLbl="conFgAcc1" presStyleIdx="3" presStyleCnt="5">
        <dgm:presLayoutVars>
          <dgm:bulletEnabled val="1"/>
        </dgm:presLayoutVars>
      </dgm:prSet>
      <dgm:spPr/>
    </dgm:pt>
    <dgm:pt modelId="{A9397E2A-2D9E-42AC-8C52-6893BB1E3C64}" type="pres">
      <dgm:prSet presAssocID="{D4EDB8E4-6668-4B57-B32A-64EC47872615}" presName="spaceBetweenRectangles" presStyleCnt="0"/>
      <dgm:spPr/>
    </dgm:pt>
    <dgm:pt modelId="{10435C7D-8EE5-4071-A120-48D40C27AD79}" type="pres">
      <dgm:prSet presAssocID="{F26C8CFE-9F09-4D70-96EE-D52F4CDE24CE}" presName="parentLin" presStyleCnt="0"/>
      <dgm:spPr/>
    </dgm:pt>
    <dgm:pt modelId="{BAC06607-28AC-4921-B767-B0684CCEAB4B}" type="pres">
      <dgm:prSet presAssocID="{F26C8CFE-9F09-4D70-96EE-D52F4CDE24CE}" presName="parentLeftMargin" presStyleLbl="node1" presStyleIdx="3" presStyleCnt="5"/>
      <dgm:spPr/>
    </dgm:pt>
    <dgm:pt modelId="{795599D4-D9E4-4937-A2D3-1816368831B5}" type="pres">
      <dgm:prSet presAssocID="{F26C8CFE-9F09-4D70-96EE-D52F4CDE24C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4DE1573-7AF7-4528-9820-A25DE704CA20}" type="pres">
      <dgm:prSet presAssocID="{F26C8CFE-9F09-4D70-96EE-D52F4CDE24CE}" presName="negativeSpace" presStyleCnt="0"/>
      <dgm:spPr/>
    </dgm:pt>
    <dgm:pt modelId="{82506333-284C-4571-91DF-AC6125FB36C7}" type="pres">
      <dgm:prSet presAssocID="{F26C8CFE-9F09-4D70-96EE-D52F4CDE24C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BEE3503-6BDA-4B61-AA5E-A7F4F88554B1}" type="presOf" srcId="{5333517B-109F-489A-8119-6E493C3C5837}" destId="{340E5FE7-93CB-49F4-BE91-5753805A2F38}" srcOrd="1" destOrd="0" presId="urn:microsoft.com/office/officeart/2005/8/layout/list1"/>
    <dgm:cxn modelId="{C0E4021D-46B3-44F9-A740-46CB550A41EF}" srcId="{5BC9ADCD-31F2-4A55-AFF4-7EF1E846E541}" destId="{F26C8CFE-9F09-4D70-96EE-D52F4CDE24CE}" srcOrd="4" destOrd="0" parTransId="{381F55EC-8C23-4DFB-B125-7D15C1B682BD}" sibTransId="{993E32CB-F38B-4FFE-919A-BAD1EB1B192C}"/>
    <dgm:cxn modelId="{DD517035-3A40-430F-8D5E-51696D030AE6}" srcId="{5BC9ADCD-31F2-4A55-AFF4-7EF1E846E541}" destId="{5333517B-109F-489A-8119-6E493C3C5837}" srcOrd="0" destOrd="0" parTransId="{2239656A-175D-4FE6-9C32-D6774A21222D}" sibTransId="{743663BB-132A-4ACE-940E-D0BA3145BAF7}"/>
    <dgm:cxn modelId="{C5277B39-FB96-440C-AB20-B14857A55CAD}" type="presOf" srcId="{783A25C6-CF0D-4AAE-A646-E155D87F2FC6}" destId="{5ACE5B49-9731-4091-9D8F-A826A7F0B460}" srcOrd="1" destOrd="0" presId="urn:microsoft.com/office/officeart/2005/8/layout/list1"/>
    <dgm:cxn modelId="{4AA93449-6689-4370-9C6D-0719BF090A17}" type="presOf" srcId="{58462CDB-09E2-47BF-8351-FAD21B7C173E}" destId="{B2117685-81FC-4F7B-B049-99AD7AD782C4}" srcOrd="1" destOrd="0" presId="urn:microsoft.com/office/officeart/2005/8/layout/list1"/>
    <dgm:cxn modelId="{19BCFE71-AFD1-40B1-BBD1-0005387907A4}" type="presOf" srcId="{E2236945-1D27-4DD3-A182-6E82A5AF7C2C}" destId="{DDAEDABD-70AE-4B47-940A-12027B41D1CB}" srcOrd="1" destOrd="0" presId="urn:microsoft.com/office/officeart/2005/8/layout/list1"/>
    <dgm:cxn modelId="{62DD857D-BDE6-4EFA-AF23-248536ECB10B}" type="presOf" srcId="{F26C8CFE-9F09-4D70-96EE-D52F4CDE24CE}" destId="{795599D4-D9E4-4937-A2D3-1816368831B5}" srcOrd="1" destOrd="0" presId="urn:microsoft.com/office/officeart/2005/8/layout/list1"/>
    <dgm:cxn modelId="{D976F78A-68F3-46A4-9039-EA9CDF047191}" type="presOf" srcId="{783A25C6-CF0D-4AAE-A646-E155D87F2FC6}" destId="{A58D1847-E1BC-45E1-8A6A-9B7E1228FB5E}" srcOrd="0" destOrd="0" presId="urn:microsoft.com/office/officeart/2005/8/layout/list1"/>
    <dgm:cxn modelId="{1A37869D-71D3-41B7-A82E-2DA1ACDD90AA}" type="presOf" srcId="{58462CDB-09E2-47BF-8351-FAD21B7C173E}" destId="{D1A25232-D1B4-466E-A8DA-5A213F0A1DB3}" srcOrd="0" destOrd="0" presId="urn:microsoft.com/office/officeart/2005/8/layout/list1"/>
    <dgm:cxn modelId="{47519CAB-CE23-4B55-8DFB-F55AC1193C0A}" type="presOf" srcId="{E2236945-1D27-4DD3-A182-6E82A5AF7C2C}" destId="{0C37CD08-F50A-4515-836B-E62615BAD62B}" srcOrd="0" destOrd="0" presId="urn:microsoft.com/office/officeart/2005/8/layout/list1"/>
    <dgm:cxn modelId="{87571AC2-D803-4975-B97E-90D674DC69DC}" type="presOf" srcId="{5333517B-109F-489A-8119-6E493C3C5837}" destId="{642B7EBF-9A83-421B-95F2-CC07B737E443}" srcOrd="0" destOrd="0" presId="urn:microsoft.com/office/officeart/2005/8/layout/list1"/>
    <dgm:cxn modelId="{23C01CC3-713C-4B8D-BBB4-F384DF3AD212}" srcId="{5BC9ADCD-31F2-4A55-AFF4-7EF1E846E541}" destId="{E2236945-1D27-4DD3-A182-6E82A5AF7C2C}" srcOrd="3" destOrd="0" parTransId="{5D6AB5BA-B7B0-43D9-B76B-A6EBA3602CD3}" sibTransId="{D4EDB8E4-6668-4B57-B32A-64EC47872615}"/>
    <dgm:cxn modelId="{AA9E99CF-CE93-4CB4-84CD-F926B5407F4E}" type="presOf" srcId="{F26C8CFE-9F09-4D70-96EE-D52F4CDE24CE}" destId="{BAC06607-28AC-4921-B767-B0684CCEAB4B}" srcOrd="0" destOrd="0" presId="urn:microsoft.com/office/officeart/2005/8/layout/list1"/>
    <dgm:cxn modelId="{FC243CD6-5AA0-4C8C-8D1E-8C1EC53FD933}" srcId="{5BC9ADCD-31F2-4A55-AFF4-7EF1E846E541}" destId="{58462CDB-09E2-47BF-8351-FAD21B7C173E}" srcOrd="2" destOrd="0" parTransId="{C27160F4-39E0-40B7-9861-996F0FF0CA58}" sibTransId="{A9D5B6D1-EC8F-4336-B2B3-2B10A3A1DA3D}"/>
    <dgm:cxn modelId="{C88447D6-9F5D-4857-A378-58AD944D25E9}" srcId="{5BC9ADCD-31F2-4A55-AFF4-7EF1E846E541}" destId="{783A25C6-CF0D-4AAE-A646-E155D87F2FC6}" srcOrd="1" destOrd="0" parTransId="{5D815E2B-1C02-4EC1-B394-AEA3D76CCF2A}" sibTransId="{D17536F4-65F9-48D1-B19F-D936A8126869}"/>
    <dgm:cxn modelId="{3C240EE5-4F00-4FF5-853F-6B32138ED5D5}" type="presOf" srcId="{5BC9ADCD-31F2-4A55-AFF4-7EF1E846E541}" destId="{6B41D332-B86F-47A5-B181-D92C854D6F6E}" srcOrd="0" destOrd="0" presId="urn:microsoft.com/office/officeart/2005/8/layout/list1"/>
    <dgm:cxn modelId="{2F72D844-1192-4563-94A7-DC400B739135}" type="presParOf" srcId="{6B41D332-B86F-47A5-B181-D92C854D6F6E}" destId="{CF791707-D54D-4708-8778-68AAF43DC890}" srcOrd="0" destOrd="0" presId="urn:microsoft.com/office/officeart/2005/8/layout/list1"/>
    <dgm:cxn modelId="{3B2CAC47-353A-4FB2-9649-250560451311}" type="presParOf" srcId="{CF791707-D54D-4708-8778-68AAF43DC890}" destId="{642B7EBF-9A83-421B-95F2-CC07B737E443}" srcOrd="0" destOrd="0" presId="urn:microsoft.com/office/officeart/2005/8/layout/list1"/>
    <dgm:cxn modelId="{4877A8DB-3114-4DF1-B20F-641B960BED53}" type="presParOf" srcId="{CF791707-D54D-4708-8778-68AAF43DC890}" destId="{340E5FE7-93CB-49F4-BE91-5753805A2F38}" srcOrd="1" destOrd="0" presId="urn:microsoft.com/office/officeart/2005/8/layout/list1"/>
    <dgm:cxn modelId="{CD45E80D-00D0-4AAB-8B54-8F61022FBEBA}" type="presParOf" srcId="{6B41D332-B86F-47A5-B181-D92C854D6F6E}" destId="{B735D0EA-BFA6-4B47-A45C-52DFD4D209DF}" srcOrd="1" destOrd="0" presId="urn:microsoft.com/office/officeart/2005/8/layout/list1"/>
    <dgm:cxn modelId="{543D3FDB-7724-4379-B386-D89BA2D596E0}" type="presParOf" srcId="{6B41D332-B86F-47A5-B181-D92C854D6F6E}" destId="{211819BE-3E9B-408D-9A40-C35DFBF0A1C8}" srcOrd="2" destOrd="0" presId="urn:microsoft.com/office/officeart/2005/8/layout/list1"/>
    <dgm:cxn modelId="{66D7CAEB-AA7D-43E4-9B0F-637D5C3E922D}" type="presParOf" srcId="{6B41D332-B86F-47A5-B181-D92C854D6F6E}" destId="{B4E921B3-2749-4AD7-B657-37CEBA398605}" srcOrd="3" destOrd="0" presId="urn:microsoft.com/office/officeart/2005/8/layout/list1"/>
    <dgm:cxn modelId="{F6A7E6B1-D9B5-446A-8E79-5E35BBC0C136}" type="presParOf" srcId="{6B41D332-B86F-47A5-B181-D92C854D6F6E}" destId="{70242088-C2AC-40EC-92B4-A79A6F79BCD1}" srcOrd="4" destOrd="0" presId="urn:microsoft.com/office/officeart/2005/8/layout/list1"/>
    <dgm:cxn modelId="{C40864BA-1E4A-4BB8-8771-A154AFA9810D}" type="presParOf" srcId="{70242088-C2AC-40EC-92B4-A79A6F79BCD1}" destId="{A58D1847-E1BC-45E1-8A6A-9B7E1228FB5E}" srcOrd="0" destOrd="0" presId="urn:microsoft.com/office/officeart/2005/8/layout/list1"/>
    <dgm:cxn modelId="{951780C9-4732-4581-9379-50843DAE5CE8}" type="presParOf" srcId="{70242088-C2AC-40EC-92B4-A79A6F79BCD1}" destId="{5ACE5B49-9731-4091-9D8F-A826A7F0B460}" srcOrd="1" destOrd="0" presId="urn:microsoft.com/office/officeart/2005/8/layout/list1"/>
    <dgm:cxn modelId="{32B0EFA3-AEB9-45F9-9C88-C9746A4C96C3}" type="presParOf" srcId="{6B41D332-B86F-47A5-B181-D92C854D6F6E}" destId="{59696A3E-9F17-4A50-87FE-0402D743FBD9}" srcOrd="5" destOrd="0" presId="urn:microsoft.com/office/officeart/2005/8/layout/list1"/>
    <dgm:cxn modelId="{7A751DB1-4888-4467-A2A5-298ECEB1F335}" type="presParOf" srcId="{6B41D332-B86F-47A5-B181-D92C854D6F6E}" destId="{FF8692B4-0D58-42D2-B5DA-64FB3E0B3DAE}" srcOrd="6" destOrd="0" presId="urn:microsoft.com/office/officeart/2005/8/layout/list1"/>
    <dgm:cxn modelId="{9462F6B8-4656-45E8-BA41-F83725280E80}" type="presParOf" srcId="{6B41D332-B86F-47A5-B181-D92C854D6F6E}" destId="{472F86E9-4ADB-4A14-8673-F9ABAFE3AAE7}" srcOrd="7" destOrd="0" presId="urn:microsoft.com/office/officeart/2005/8/layout/list1"/>
    <dgm:cxn modelId="{B2C2569A-9AAA-4D93-B560-012185A2A2B0}" type="presParOf" srcId="{6B41D332-B86F-47A5-B181-D92C854D6F6E}" destId="{3F1AB415-29A0-4063-A2C4-003FC3F1DD39}" srcOrd="8" destOrd="0" presId="urn:microsoft.com/office/officeart/2005/8/layout/list1"/>
    <dgm:cxn modelId="{C44732A6-A503-4461-9955-2EE3374A5EBD}" type="presParOf" srcId="{3F1AB415-29A0-4063-A2C4-003FC3F1DD39}" destId="{D1A25232-D1B4-466E-A8DA-5A213F0A1DB3}" srcOrd="0" destOrd="0" presId="urn:microsoft.com/office/officeart/2005/8/layout/list1"/>
    <dgm:cxn modelId="{FB10C976-2FEE-425D-A20B-6862C3BDA9EF}" type="presParOf" srcId="{3F1AB415-29A0-4063-A2C4-003FC3F1DD39}" destId="{B2117685-81FC-4F7B-B049-99AD7AD782C4}" srcOrd="1" destOrd="0" presId="urn:microsoft.com/office/officeart/2005/8/layout/list1"/>
    <dgm:cxn modelId="{4B205B59-2371-488B-8912-73D3766F68D3}" type="presParOf" srcId="{6B41D332-B86F-47A5-B181-D92C854D6F6E}" destId="{3A287D78-BF31-47B6-A622-0AF2A72D5625}" srcOrd="9" destOrd="0" presId="urn:microsoft.com/office/officeart/2005/8/layout/list1"/>
    <dgm:cxn modelId="{A33B2772-81C3-4D42-9A77-8836E5F49789}" type="presParOf" srcId="{6B41D332-B86F-47A5-B181-D92C854D6F6E}" destId="{93BE2153-62B8-4C0C-871E-2B066847724A}" srcOrd="10" destOrd="0" presId="urn:microsoft.com/office/officeart/2005/8/layout/list1"/>
    <dgm:cxn modelId="{D35B900F-6345-42B1-AF5E-2B96CDE69D7E}" type="presParOf" srcId="{6B41D332-B86F-47A5-B181-D92C854D6F6E}" destId="{D0AE5BA1-0F67-449E-A269-5395FAD4C565}" srcOrd="11" destOrd="0" presId="urn:microsoft.com/office/officeart/2005/8/layout/list1"/>
    <dgm:cxn modelId="{B0D7C3D7-C57D-4F57-9D1A-D1BB594FCF07}" type="presParOf" srcId="{6B41D332-B86F-47A5-B181-D92C854D6F6E}" destId="{043E51F2-4723-401D-8104-87539C103738}" srcOrd="12" destOrd="0" presId="urn:microsoft.com/office/officeart/2005/8/layout/list1"/>
    <dgm:cxn modelId="{5F343346-1B08-4D8E-8BCF-14748EA302B9}" type="presParOf" srcId="{043E51F2-4723-401D-8104-87539C103738}" destId="{0C37CD08-F50A-4515-836B-E62615BAD62B}" srcOrd="0" destOrd="0" presId="urn:microsoft.com/office/officeart/2005/8/layout/list1"/>
    <dgm:cxn modelId="{FCAEDB35-6BB0-4F23-B540-B5F90BEB0EBF}" type="presParOf" srcId="{043E51F2-4723-401D-8104-87539C103738}" destId="{DDAEDABD-70AE-4B47-940A-12027B41D1CB}" srcOrd="1" destOrd="0" presId="urn:microsoft.com/office/officeart/2005/8/layout/list1"/>
    <dgm:cxn modelId="{1ABCE053-5D03-466E-A1A5-F82974FEEA99}" type="presParOf" srcId="{6B41D332-B86F-47A5-B181-D92C854D6F6E}" destId="{786FF7EF-89F1-4EF7-A67E-135E8220DCA1}" srcOrd="13" destOrd="0" presId="urn:microsoft.com/office/officeart/2005/8/layout/list1"/>
    <dgm:cxn modelId="{2ECAD652-A29B-4005-AE15-C9BF3D5B27D1}" type="presParOf" srcId="{6B41D332-B86F-47A5-B181-D92C854D6F6E}" destId="{3CFFCA2E-8D68-4893-922C-A980813117CB}" srcOrd="14" destOrd="0" presId="urn:microsoft.com/office/officeart/2005/8/layout/list1"/>
    <dgm:cxn modelId="{AA37CC76-53FD-463A-A68B-F76C97932CED}" type="presParOf" srcId="{6B41D332-B86F-47A5-B181-D92C854D6F6E}" destId="{A9397E2A-2D9E-42AC-8C52-6893BB1E3C64}" srcOrd="15" destOrd="0" presId="urn:microsoft.com/office/officeart/2005/8/layout/list1"/>
    <dgm:cxn modelId="{B76D1D03-8D3E-4E95-B919-E5F8CCDEF566}" type="presParOf" srcId="{6B41D332-B86F-47A5-B181-D92C854D6F6E}" destId="{10435C7D-8EE5-4071-A120-48D40C27AD79}" srcOrd="16" destOrd="0" presId="urn:microsoft.com/office/officeart/2005/8/layout/list1"/>
    <dgm:cxn modelId="{60711BA9-E1D0-4192-B5B7-02552E6041E9}" type="presParOf" srcId="{10435C7D-8EE5-4071-A120-48D40C27AD79}" destId="{BAC06607-28AC-4921-B767-B0684CCEAB4B}" srcOrd="0" destOrd="0" presId="urn:microsoft.com/office/officeart/2005/8/layout/list1"/>
    <dgm:cxn modelId="{11C66C50-4EA9-4C28-80C8-C93C0F5DB032}" type="presParOf" srcId="{10435C7D-8EE5-4071-A120-48D40C27AD79}" destId="{795599D4-D9E4-4937-A2D3-1816368831B5}" srcOrd="1" destOrd="0" presId="urn:microsoft.com/office/officeart/2005/8/layout/list1"/>
    <dgm:cxn modelId="{F281BD7A-F982-4614-A2CA-72C8807D4F07}" type="presParOf" srcId="{6B41D332-B86F-47A5-B181-D92C854D6F6E}" destId="{94DE1573-7AF7-4528-9820-A25DE704CA20}" srcOrd="17" destOrd="0" presId="urn:microsoft.com/office/officeart/2005/8/layout/list1"/>
    <dgm:cxn modelId="{72EFCF5F-DF2F-4A1E-8B18-32CCCDADF726}" type="presParOf" srcId="{6B41D332-B86F-47A5-B181-D92C854D6F6E}" destId="{82506333-284C-4571-91DF-AC6125FB36C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819BE-3E9B-408D-9A40-C35DFBF0A1C8}">
      <dsp:nvSpPr>
        <dsp:cNvPr id="0" name=""/>
        <dsp:cNvSpPr/>
      </dsp:nvSpPr>
      <dsp:spPr>
        <a:xfrm>
          <a:off x="0" y="348397"/>
          <a:ext cx="574468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E5FE7-93CB-49F4-BE91-5753805A2F38}">
      <dsp:nvSpPr>
        <dsp:cNvPr id="0" name=""/>
        <dsp:cNvSpPr/>
      </dsp:nvSpPr>
      <dsp:spPr>
        <a:xfrm>
          <a:off x="287234" y="38437"/>
          <a:ext cx="402127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/>
            <a:t>Jorge Ivan Avalos Lopez</a:t>
          </a:r>
          <a:endParaRPr lang="en-US" sz="2100" kern="1200"/>
        </a:p>
      </dsp:txBody>
      <dsp:txXfrm>
        <a:off x="317496" y="68699"/>
        <a:ext cx="3960755" cy="559396"/>
      </dsp:txXfrm>
    </dsp:sp>
    <dsp:sp modelId="{FF8692B4-0D58-42D2-B5DA-64FB3E0B3DAE}">
      <dsp:nvSpPr>
        <dsp:cNvPr id="0" name=""/>
        <dsp:cNvSpPr/>
      </dsp:nvSpPr>
      <dsp:spPr>
        <a:xfrm>
          <a:off x="0" y="1300957"/>
          <a:ext cx="574468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E5B49-9731-4091-9D8F-A826A7F0B460}">
      <dsp:nvSpPr>
        <dsp:cNvPr id="0" name=""/>
        <dsp:cNvSpPr/>
      </dsp:nvSpPr>
      <dsp:spPr>
        <a:xfrm>
          <a:off x="287234" y="990997"/>
          <a:ext cx="4021279" cy="61992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/>
            <a:t>Eric Gómez Hernández</a:t>
          </a:r>
          <a:endParaRPr lang="en-US" sz="2100" kern="1200"/>
        </a:p>
      </dsp:txBody>
      <dsp:txXfrm>
        <a:off x="317496" y="1021259"/>
        <a:ext cx="3960755" cy="559396"/>
      </dsp:txXfrm>
    </dsp:sp>
    <dsp:sp modelId="{93BE2153-62B8-4C0C-871E-2B066847724A}">
      <dsp:nvSpPr>
        <dsp:cNvPr id="0" name=""/>
        <dsp:cNvSpPr/>
      </dsp:nvSpPr>
      <dsp:spPr>
        <a:xfrm>
          <a:off x="0" y="2253517"/>
          <a:ext cx="574468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17685-81FC-4F7B-B049-99AD7AD782C4}">
      <dsp:nvSpPr>
        <dsp:cNvPr id="0" name=""/>
        <dsp:cNvSpPr/>
      </dsp:nvSpPr>
      <dsp:spPr>
        <a:xfrm>
          <a:off x="287234" y="1943557"/>
          <a:ext cx="4021279" cy="6199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/>
            <a:t>Montserrat Moreno Rebollar</a:t>
          </a:r>
          <a:endParaRPr lang="en-US" sz="2100" kern="1200"/>
        </a:p>
      </dsp:txBody>
      <dsp:txXfrm>
        <a:off x="317496" y="1973819"/>
        <a:ext cx="3960755" cy="559396"/>
      </dsp:txXfrm>
    </dsp:sp>
    <dsp:sp modelId="{3CFFCA2E-8D68-4893-922C-A980813117CB}">
      <dsp:nvSpPr>
        <dsp:cNvPr id="0" name=""/>
        <dsp:cNvSpPr/>
      </dsp:nvSpPr>
      <dsp:spPr>
        <a:xfrm>
          <a:off x="0" y="3206078"/>
          <a:ext cx="574468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EDABD-70AE-4B47-940A-12027B41D1CB}">
      <dsp:nvSpPr>
        <dsp:cNvPr id="0" name=""/>
        <dsp:cNvSpPr/>
      </dsp:nvSpPr>
      <dsp:spPr>
        <a:xfrm>
          <a:off x="287234" y="2896118"/>
          <a:ext cx="4021279" cy="61992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/>
            <a:t>José Hazel Ortiz Celis</a:t>
          </a:r>
          <a:endParaRPr lang="en-US" sz="2100" kern="1200"/>
        </a:p>
      </dsp:txBody>
      <dsp:txXfrm>
        <a:off x="317496" y="2926380"/>
        <a:ext cx="3960755" cy="559396"/>
      </dsp:txXfrm>
    </dsp:sp>
    <dsp:sp modelId="{82506333-284C-4571-91DF-AC6125FB36C7}">
      <dsp:nvSpPr>
        <dsp:cNvPr id="0" name=""/>
        <dsp:cNvSpPr/>
      </dsp:nvSpPr>
      <dsp:spPr>
        <a:xfrm>
          <a:off x="0" y="4158638"/>
          <a:ext cx="574468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599D4-D9E4-4937-A2D3-1816368831B5}">
      <dsp:nvSpPr>
        <dsp:cNvPr id="0" name=""/>
        <dsp:cNvSpPr/>
      </dsp:nvSpPr>
      <dsp:spPr>
        <a:xfrm>
          <a:off x="287234" y="3848678"/>
          <a:ext cx="4021279" cy="6199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/>
            <a:t>Ingrid Pérez López</a:t>
          </a:r>
          <a:endParaRPr lang="en-US" sz="2100" kern="1200"/>
        </a:p>
      </dsp:txBody>
      <dsp:txXfrm>
        <a:off x="317496" y="3878940"/>
        <a:ext cx="396075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30723-E7CA-4643-9611-021B50028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6EAFA9-9C55-4AAF-B53A-C2978D6B0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C3354-2404-4CE6-980C-751DE6E1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5C56E6-E4B9-4E82-AF63-F867199C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039FE2-7615-4B3B-B0F8-5C446D01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66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B53DC-FEAB-48C5-B0CB-6AFB80F2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40599F-0FDC-470B-981B-77E2D6F8F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76F1F6-D62C-4256-BF8B-A5E337F8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BC79F-33C2-4D84-B3A7-D10CDB88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E0601E-B629-48A0-9931-76DDF03E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904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01FF80-CDFE-4518-B8CF-C7F6A1019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6429A8-25E3-46C9-8166-CB8B0095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140026-001C-49B4-946E-1CFB026A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5468A3-2631-496F-AD6F-0C37A37F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610FDE-533A-4BA7-8E4D-E0A411EF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721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2F48-D1D9-4963-833F-0C3FDDE6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DA4518-433B-4836-9C96-69FC968C0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DA9B2F-F071-4B25-8AE9-6A56CE8F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47209-86ED-4D00-AB6B-4937352A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62E6B-6698-4CFF-9E1D-9EC9FA82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80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88DAD-0947-4C9E-8568-2B11D92A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22CDD3-D04E-4FC7-A0C0-F83976C47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230AD-ED19-447F-AE05-27E7EA52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12901-B657-4A09-BCF9-D432E537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EBF-CFC9-4023-8E4E-6CD8A430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279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F44D2-98A7-41DC-8FD7-A669C616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1192-6A8F-470E-9614-5D78D8779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242AB3-CC31-4505-8309-1E41CA873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4F9128-0F93-434D-8629-82ACD1FB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3723D-2571-4F77-BE11-CDBC8D79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CA11E6-7D12-4328-9A27-97039D8C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066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75183-3FA9-4A11-A85F-9772149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2441E2-3DAF-4744-B9CB-7A37CF294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971EF5-5499-4722-B4FC-FDC72073A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23BFCF-BEF2-4ADD-9CA7-4DA7E9350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EB7EA1-774F-464E-AFA5-DB5FEBF50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1AFEEC-C546-44D0-9BCA-98B26F3C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C2EF63-7158-43E7-808D-DDC80CCE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D8B6C2-837A-494E-821C-24A72DAC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076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E5802-4CFF-4390-B4A8-B927653B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89D996-23F2-4FE6-8C95-C0D91544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E3EC2B-B59D-4255-8A6B-715B76CF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B03A7F-138F-4524-97BC-01B76A66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10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C7BA72-E770-4121-8DB7-13C0EC7E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4F5377-B33A-47EC-BF1B-54691BA7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3B1DE8-8874-4F70-BC24-26E3539C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721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B1CAD-B22E-459E-BB84-921727C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46B50-9270-4351-831A-F84DDF7F4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5EB60-4D35-40E5-81E0-C23C784B6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BBD6B-F81B-4CAC-A544-F820C3CE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A5DE6B-BD70-4DEE-9310-0D6C10F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D8D6D3-ED2D-4F02-B3AB-458A438E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69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27A97-4537-4CA8-A4E4-4C54E2CF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E6D046-4E79-43BF-BD7E-8E530EE1E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38C8A7-3B0D-4AEB-8360-F9551A0B5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21DE3C-BF36-4D66-BBCC-F212D73E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E35632-02CD-4828-BFED-1D91D022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245235-3F12-45D0-9EA1-6978ADC7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38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694010-0079-42D1-9A99-4914DBA8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2CF82-64AF-4FC6-8BD8-5E9A7BEB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8F6B9B-398A-4681-8FC7-E7534BF3E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8BA29-B451-4197-A488-7417C7E01D51}" type="datetimeFigureOut">
              <a:rPr lang="es-MX" smtClean="0"/>
              <a:t>14/07/2021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953BFE-1B6F-47AF-9DDB-F94B7CD63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F53B3-4854-4A24-8676-18186F43F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27829-8C7E-4078-98E9-727B41E01E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430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tball-data.co.uk/spainm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tball-data.co.uk/notes.tx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tball-data.co.uk/mmz4281/1920/SP1.cs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B85A53C1-E22D-4595-9D32-3A3A7F423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DAB4C6-9ADA-49BE-B18D-0B0819153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947386"/>
            <a:ext cx="10058400" cy="905523"/>
          </a:xfr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Autofit/>
            <a:scene3d>
              <a:camera prst="orthographicFront"/>
              <a:lightRig rig="threePt" dir="t"/>
            </a:scene3d>
            <a:sp3d extrusionH="241300" prstMaterial="metal">
              <a:bevelT w="82550" h="38100" prst="coolSlant"/>
            </a:sp3d>
          </a:bodyPr>
          <a:lstStyle/>
          <a:p>
            <a:r>
              <a:rPr lang="es-MX" sz="6600" dirty="0">
                <a:ln w="0"/>
                <a:blipFill>
                  <a:blip r:embed="rId5"/>
                  <a:tile tx="0" ty="0" sx="100000" sy="100000" flip="none" algn="tl"/>
                </a:blipFill>
                <a:effectLst>
                  <a:glow rad="139700">
                    <a:schemeClr val="tx1">
                      <a:alpha val="19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Fase II | Data </a:t>
            </a:r>
            <a:r>
              <a:rPr lang="es-MX" sz="6600" dirty="0" err="1">
                <a:ln w="0"/>
                <a:blipFill>
                  <a:blip r:embed="rId5"/>
                  <a:tile tx="0" ty="0" sx="100000" sy="100000" flip="none" algn="tl"/>
                </a:blipFill>
                <a:effectLst>
                  <a:glow rad="139700">
                    <a:schemeClr val="tx1">
                      <a:alpha val="19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Science</a:t>
            </a:r>
            <a:endParaRPr lang="es-MX" sz="6600" dirty="0">
              <a:ln w="0"/>
              <a:blipFill>
                <a:blip r:embed="rId5"/>
                <a:tile tx="0" ty="0" sx="100000" sy="100000" flip="none" algn="tl"/>
              </a:blipFill>
              <a:effectLst>
                <a:glow rad="139700">
                  <a:schemeClr val="tx1">
                    <a:alpha val="19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DEE97B-D147-4903-94F8-6B2D8F55D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320" y="385290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s-MX" sz="2000" b="1" dirty="0">
                <a:ln w="1016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Programación y Estadística con R</a:t>
            </a:r>
          </a:p>
        </p:txBody>
      </p:sp>
    </p:spTree>
    <p:extLst>
      <p:ext uri="{BB962C8B-B14F-4D97-AF65-F5344CB8AC3E}">
        <p14:creationId xmlns:p14="http://schemas.microsoft.com/office/powerpoint/2010/main" val="11719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95" y="1604325"/>
            <a:ext cx="3431650" cy="366634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9978" y="1524426"/>
            <a:ext cx="4581144" cy="4416552"/>
          </a:xfrm>
        </p:spPr>
        <p:txBody>
          <a:bodyPr anchor="ctr">
            <a:normAutofit/>
          </a:bodyPr>
          <a:lstStyle/>
          <a:p>
            <a:pPr algn="just"/>
            <a:r>
              <a:rPr lang="es-MX" sz="2400" dirty="0"/>
              <a:t>Importar múltiples archivos </a:t>
            </a:r>
            <a:r>
              <a:rPr lang="es-MX" sz="2400" dirty="0" err="1"/>
              <a:t>csv</a:t>
            </a:r>
            <a:r>
              <a:rPr lang="es-MX" sz="2400" dirty="0"/>
              <a:t> a R. </a:t>
            </a:r>
            <a:br>
              <a:rPr lang="es-MX" sz="2400" dirty="0"/>
            </a:br>
            <a:endParaRPr lang="es-MX" sz="2400" dirty="0"/>
          </a:p>
          <a:p>
            <a:pPr algn="just"/>
            <a:r>
              <a:rPr lang="es-MX" sz="2400" dirty="0"/>
              <a:t>Observar características y </a:t>
            </a:r>
            <a:br>
              <a:rPr lang="es-MX" sz="2400" dirty="0"/>
            </a:br>
            <a:r>
              <a:rPr lang="es-MX" sz="2400" dirty="0"/>
              <a:t>manipular data </a:t>
            </a:r>
            <a:r>
              <a:rPr lang="es-MX" sz="2400" dirty="0" err="1"/>
              <a:t>frames</a:t>
            </a:r>
            <a:r>
              <a:rPr lang="es-MX" sz="2400" dirty="0"/>
              <a:t>. 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/>
              <a:t>Combinar múltiples data </a:t>
            </a:r>
            <a:r>
              <a:rPr lang="es-MX" sz="2400" dirty="0" err="1"/>
              <a:t>frames</a:t>
            </a:r>
            <a:r>
              <a:rPr lang="es-MX" sz="2400" dirty="0"/>
              <a:t> en un único data </a:t>
            </a:r>
            <a:r>
              <a:rPr lang="es-MX" sz="2400" dirty="0" err="1"/>
              <a:t>frame</a:t>
            </a:r>
            <a:r>
              <a:rPr lang="es-MX" sz="2400" dirty="0"/>
              <a:t>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Desarrollo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3768"/>
            <a:ext cx="7315200" cy="41211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200" dirty="0"/>
              <a:t>En la vida real, la información que deseamos estudiar puede encontrarse en distintos data sets por lo que es necesario combinarlos y establecer la información en uno solo. Esto debe hacerse tomando en cuenta las características de los datos que se tienen pues en ciertas ocasiones se requiere de pequeñas modificaciones.</a:t>
            </a:r>
          </a:p>
          <a:p>
            <a:pPr marL="0" indent="0" algn="just">
              <a:buNone/>
            </a:pPr>
            <a:r>
              <a:rPr lang="es-MX" sz="2200" dirty="0"/>
              <a:t>1.- Importamos los datos de soccer de las temporadas 2017/2018, 2018/2019 y 2019/2020 de la primera división de la liga española a R, los datos pueden encontrarse en el enlace: </a:t>
            </a:r>
            <a:r>
              <a:rPr lang="es-MX" sz="2200" dirty="0">
                <a:hlinkClick r:id="rId2"/>
              </a:rPr>
              <a:t>https://www.football-data.co.uk/spainm.php</a:t>
            </a:r>
          </a:p>
          <a:p>
            <a:pPr marL="0" indent="0" algn="just">
              <a:buNone/>
            </a:pPr>
            <a:r>
              <a:rPr lang="es-MX" sz="2200" dirty="0"/>
              <a:t>2.- Revisamos la estructura de los data </a:t>
            </a:r>
            <a:r>
              <a:rPr lang="es-MX" sz="2200" dirty="0" err="1"/>
              <a:t>frames</a:t>
            </a:r>
            <a:r>
              <a:rPr lang="es-MX" sz="2200" dirty="0"/>
              <a:t> usando las funciones: </a:t>
            </a:r>
            <a:r>
              <a:rPr lang="es-MX" sz="2200" dirty="0" err="1"/>
              <a:t>str</a:t>
            </a:r>
            <a:r>
              <a:rPr lang="es-MX" sz="2200" dirty="0"/>
              <a:t>, head, View y </a:t>
            </a:r>
            <a:r>
              <a:rPr lang="es-MX" sz="2200" dirty="0" err="1"/>
              <a:t>summary</a:t>
            </a:r>
            <a:r>
              <a:rPr lang="es-MX" sz="2200" dirty="0"/>
              <a:t>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74" y="2669109"/>
            <a:ext cx="9367204" cy="4041648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s-MX" sz="2500" dirty="0"/>
              <a:t>3.- Con la función </a:t>
            </a:r>
            <a:r>
              <a:rPr lang="es-MX" sz="2500" dirty="0" err="1"/>
              <a:t>select</a:t>
            </a:r>
            <a:r>
              <a:rPr lang="es-MX" sz="2500" dirty="0"/>
              <a:t> del paquete </a:t>
            </a:r>
            <a:r>
              <a:rPr lang="es-MX" sz="2500" dirty="0" err="1"/>
              <a:t>dplyr</a:t>
            </a:r>
            <a:r>
              <a:rPr lang="es-MX" sz="2500" dirty="0"/>
              <a:t> seleccionamos únicamente las columnas Date, </a:t>
            </a:r>
            <a:r>
              <a:rPr lang="es-MX" sz="2500" dirty="0" err="1"/>
              <a:t>HomeTeam</a:t>
            </a:r>
            <a:r>
              <a:rPr lang="es-MX" sz="2500" dirty="0"/>
              <a:t>, </a:t>
            </a:r>
            <a:r>
              <a:rPr lang="es-MX" sz="2500" dirty="0" err="1"/>
              <a:t>AwayTeam</a:t>
            </a:r>
            <a:r>
              <a:rPr lang="es-MX" sz="2500" dirty="0"/>
              <a:t>, FTHG, FTAG y FTR para cada uno de los data </a:t>
            </a:r>
            <a:r>
              <a:rPr lang="es-MX" sz="2500" dirty="0" err="1"/>
              <a:t>frames</a:t>
            </a:r>
            <a:r>
              <a:rPr lang="es-MX" sz="2500" dirty="0"/>
              <a:t>.</a:t>
            </a:r>
          </a:p>
          <a:p>
            <a:pPr marL="0" indent="0" algn="just">
              <a:buNone/>
            </a:pPr>
            <a:endParaRPr lang="es-MX" sz="2500" dirty="0"/>
          </a:p>
          <a:p>
            <a:pPr marL="0" indent="0" algn="just">
              <a:buNone/>
            </a:pPr>
            <a:r>
              <a:rPr lang="es-MX" sz="2500" dirty="0"/>
              <a:t>4.-Nos aseguramos de que los elementos de las columnas correspondientes de los nuevos data </a:t>
            </a:r>
            <a:r>
              <a:rPr lang="es-MX" sz="2500" dirty="0" err="1"/>
              <a:t>frames</a:t>
            </a:r>
            <a:r>
              <a:rPr lang="es-MX" sz="2500" dirty="0"/>
              <a:t> sean del mismo tipo. Esto se logró usando </a:t>
            </a:r>
            <a:r>
              <a:rPr lang="es-MX" sz="2500" dirty="0" err="1"/>
              <a:t>as.Date</a:t>
            </a:r>
            <a:r>
              <a:rPr lang="es-MX" sz="2500" dirty="0"/>
              <a:t> y </a:t>
            </a:r>
            <a:r>
              <a:rPr lang="es-MX" sz="2500" dirty="0" err="1"/>
              <a:t>mutate</a:t>
            </a:r>
            <a:r>
              <a:rPr lang="es-MX" sz="2500" dirty="0"/>
              <a:t> para arreglar las fechas. Con ayuda de la función </a:t>
            </a:r>
            <a:r>
              <a:rPr lang="es-MX" sz="2500" dirty="0" err="1"/>
              <a:t>rbind</a:t>
            </a:r>
            <a:r>
              <a:rPr lang="es-MX" sz="2500" dirty="0"/>
              <a:t> formamos un único data </a:t>
            </a:r>
            <a:r>
              <a:rPr lang="es-MX" sz="2500" dirty="0" err="1"/>
              <a:t>frame</a:t>
            </a:r>
            <a:r>
              <a:rPr lang="es-MX" sz="2500" dirty="0"/>
              <a:t> que contenga las seis columnas mencionadas en el punto 3.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243" y="2766025"/>
            <a:ext cx="7315200" cy="3315179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s-MX" sz="1700" dirty="0">
                <a:latin typeface="Courier"/>
              </a:rPr>
              <a:t>head(Ligas)</a:t>
            </a:r>
          </a:p>
          <a:p>
            <a:pPr indent="0">
              <a:buNone/>
            </a:pPr>
            <a:r>
              <a:rPr lang="es-MX" sz="1700" dirty="0">
                <a:latin typeface="Courier"/>
              </a:rPr>
              <a:t>##         Date   </a:t>
            </a:r>
            <a:r>
              <a:rPr lang="es-MX" sz="1700" dirty="0" err="1">
                <a:latin typeface="Courier"/>
              </a:rPr>
              <a:t>HomeTeam</a:t>
            </a:r>
            <a:r>
              <a:rPr lang="es-MX" sz="1700" dirty="0">
                <a:latin typeface="Courier"/>
              </a:rPr>
              <a:t>   </a:t>
            </a:r>
            <a:r>
              <a:rPr lang="es-MX" sz="1700" dirty="0" err="1">
                <a:latin typeface="Courier"/>
              </a:rPr>
              <a:t>AwayTeam</a:t>
            </a:r>
            <a:r>
              <a:rPr lang="es-MX" sz="1700" dirty="0">
                <a:latin typeface="Courier"/>
              </a:rPr>
              <a:t> FTHG FTAG FTR
## 1 2017-08-18    </a:t>
            </a:r>
            <a:r>
              <a:rPr lang="es-MX" sz="1700" dirty="0" err="1">
                <a:latin typeface="Courier"/>
              </a:rPr>
              <a:t>Leganes</a:t>
            </a:r>
            <a:r>
              <a:rPr lang="es-MX" sz="1700" dirty="0">
                <a:latin typeface="Courier"/>
              </a:rPr>
              <a:t>     </a:t>
            </a:r>
            <a:r>
              <a:rPr lang="es-MX" sz="1700" dirty="0" err="1">
                <a:latin typeface="Courier"/>
              </a:rPr>
              <a:t>Alaves</a:t>
            </a:r>
            <a:r>
              <a:rPr lang="es-MX" sz="1700" dirty="0">
                <a:latin typeface="Courier"/>
              </a:rPr>
              <a:t>    1    0   H
## 2 2017-08-18   Valencia Las Palmas    1    0   H
## 3 2017-08-19      Celta   Sociedad    2    3   A
## 4 2017-08-19     Girona </a:t>
            </a:r>
            <a:r>
              <a:rPr lang="es-MX" sz="1700" dirty="0" err="1">
                <a:latin typeface="Courier"/>
              </a:rPr>
              <a:t>Ath</a:t>
            </a:r>
            <a:r>
              <a:rPr lang="es-MX" sz="1700" dirty="0">
                <a:latin typeface="Courier"/>
              </a:rPr>
              <a:t> Madrid    2    2   D
## 5 2017-08-19    Sevilla    </a:t>
            </a:r>
            <a:r>
              <a:rPr lang="es-MX" sz="1700" dirty="0" err="1">
                <a:latin typeface="Courier"/>
              </a:rPr>
              <a:t>Espanol</a:t>
            </a:r>
            <a:r>
              <a:rPr lang="es-MX" sz="1700" dirty="0">
                <a:latin typeface="Courier"/>
              </a:rPr>
              <a:t>    1    1   D
## 6 2017-08-20 </a:t>
            </a:r>
            <a:r>
              <a:rPr lang="es-MX" sz="1700" dirty="0" err="1">
                <a:latin typeface="Courier"/>
              </a:rPr>
              <a:t>Ath</a:t>
            </a:r>
            <a:r>
              <a:rPr lang="es-MX" sz="1700" dirty="0">
                <a:latin typeface="Courier"/>
              </a:rPr>
              <a:t> Bilbao     Getafe    0    0   D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Conclusión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4726"/>
            <a:ext cx="7315200" cy="38954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Cuando se trabaja con muchos data sets, la visualización y manipulación para cada uno pueden resultar laboriosas. Al tener herramientas como la función </a:t>
            </a:r>
            <a:r>
              <a:rPr lang="es-MX" sz="2400" dirty="0" err="1"/>
              <a:t>lapply</a:t>
            </a:r>
            <a:r>
              <a:rPr lang="es-MX" sz="2400" dirty="0"/>
              <a:t> que permite simultáneamente acceder a la información de múltiples data </a:t>
            </a:r>
            <a:r>
              <a:rPr lang="es-MX" sz="2400" dirty="0" err="1"/>
              <a:t>frames</a:t>
            </a:r>
            <a:r>
              <a:rPr lang="es-MX" sz="2400" dirty="0"/>
              <a:t>, nuestra tarea se agiliza. La función </a:t>
            </a:r>
            <a:r>
              <a:rPr lang="es-MX" sz="2400" dirty="0" err="1"/>
              <a:t>rbind</a:t>
            </a:r>
            <a:r>
              <a:rPr lang="es-MX" sz="2400" dirty="0"/>
              <a:t> además, es útil pues nos permite a crear un sólo data </a:t>
            </a:r>
            <a:r>
              <a:rPr lang="es-MX" sz="2400" dirty="0" err="1"/>
              <a:t>frame</a:t>
            </a:r>
            <a:r>
              <a:rPr lang="es-MX" sz="2400" dirty="0"/>
              <a:t> a partir de los que se encuentran por separado. Algo muy importante a considerar es que los datos en el único data </a:t>
            </a:r>
            <a:r>
              <a:rPr lang="es-MX" sz="2400" dirty="0" err="1"/>
              <a:t>frame</a:t>
            </a:r>
            <a:r>
              <a:rPr lang="es-MX" sz="2400" dirty="0"/>
              <a:t> tienen que ser congruentes. Esto sólo puede ser posible si nos aseguramos de que los datos tengan el mismo tipo a través de </a:t>
            </a:r>
            <a:r>
              <a:rPr lang="es-MX" sz="2400" dirty="0" err="1"/>
              <a:t>mutate</a:t>
            </a:r>
            <a:r>
              <a:rPr lang="es-MX" sz="2400" dirty="0"/>
              <a:t>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814BD9-139C-4927-8792-B425B717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024" y="1123527"/>
            <a:ext cx="630794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BECA0-5473-4018-BF24-2ABF067C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24" y="1029813"/>
            <a:ext cx="9123119" cy="44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8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2A9A236-AE00-4E49-88D0-2031DD9C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0" y="643467"/>
            <a:ext cx="6877859" cy="55710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7011" y="2053391"/>
            <a:ext cx="2683859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Es más probable que el equipo local anote 1 gol en un partido.</a:t>
            </a:r>
            <a:endParaRPr lang="es-MX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7011" y="3791909"/>
            <a:ext cx="2683859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s-MX" sz="1600" dirty="0">
                <a:solidFill>
                  <a:schemeClr val="accent2">
                    <a:lumMod val="75000"/>
                  </a:schemeClr>
                </a:solidFill>
              </a:rPr>
              <a:t>Menor probabilidad de que el equipo local anote 8 goles en un partido.</a:t>
            </a:r>
            <a:endParaRPr lang="es-MX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63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8183D5-411C-4361-AB7A-F265AEC9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5" y="643467"/>
            <a:ext cx="8409157" cy="55710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031129" y="1443789"/>
            <a:ext cx="2683859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Mayor probabilidad de que el equipo local anote 0 goles en un partido.</a:t>
            </a:r>
            <a:endParaRPr lang="es-MX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031128" y="3358770"/>
            <a:ext cx="2683859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s-MX" sz="1600" dirty="0">
                <a:solidFill>
                  <a:schemeClr val="accent2">
                    <a:lumMod val="75000"/>
                  </a:schemeClr>
                </a:solidFill>
              </a:rPr>
              <a:t>La probabilidad de que los equipos anoten 6 goles es casi nula.</a:t>
            </a:r>
          </a:p>
        </p:txBody>
      </p:sp>
    </p:spTree>
    <p:extLst>
      <p:ext uri="{BB962C8B-B14F-4D97-AF65-F5344CB8AC3E}">
        <p14:creationId xmlns:p14="http://schemas.microsoft.com/office/powerpoint/2010/main" val="88362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FF55F6-1B83-4CE8-A83D-85FCE314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16" y="750543"/>
            <a:ext cx="8473103" cy="50945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985019" y="2634916"/>
            <a:ext cx="2683859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s-MX" sz="1600" dirty="0">
                <a:solidFill>
                  <a:schemeClr val="accent2">
                    <a:lumMod val="75000"/>
                  </a:schemeClr>
                </a:solidFill>
              </a:rPr>
              <a:t>Es más probable que el equipo visitante y el local anoten un gol en un partido que en otros casos.</a:t>
            </a:r>
          </a:p>
        </p:txBody>
      </p:sp>
    </p:spTree>
    <p:extLst>
      <p:ext uri="{BB962C8B-B14F-4D97-AF65-F5344CB8AC3E}">
        <p14:creationId xmlns:p14="http://schemas.microsoft.com/office/powerpoint/2010/main" val="76284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7BCBF-EF71-4EB0-8F48-469B7182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804" b="59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F7D1E5-2F8A-4279-A028-96942449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MX" sz="4000" b="1" dirty="0">
                <a:ln>
                  <a:solidFill>
                    <a:schemeClr val="accent2"/>
                  </a:solidFill>
                </a:ln>
                <a:solidFill>
                  <a:srgbClr val="FFFFFF"/>
                </a:solidFill>
              </a:rPr>
              <a:t>Equipo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7BB0D14-6113-465D-8D9C-D7FCE5764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510697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63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6984" y="2656421"/>
            <a:ext cx="9487270" cy="1564716"/>
          </a:xfrm>
        </p:spPr>
        <p:txBody>
          <a:bodyPr>
            <a:normAutofit/>
          </a:bodyPr>
          <a:lstStyle/>
          <a:p>
            <a:r>
              <a:rPr lang="es-MX" sz="4800" dirty="0"/>
              <a:t>Postwork-4 : Sesión 4 </a:t>
            </a:r>
            <a:br>
              <a:rPr lang="es-MX" sz="4800" dirty="0"/>
            </a:br>
            <a:r>
              <a:rPr lang="es-MX" sz="4800" dirty="0"/>
              <a:t>“Procedimiento Bootstrap”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839" y="5887017"/>
            <a:ext cx="9144000" cy="572583"/>
          </a:xfrm>
        </p:spPr>
        <p:txBody>
          <a:bodyPr>
            <a:normAutofit/>
          </a:bodyPr>
          <a:lstStyle/>
          <a:p>
            <a:pPr algn="l"/>
            <a:br>
              <a:rPr lang="es-MX" sz="1100" dirty="0"/>
            </a:br>
            <a:br>
              <a:rPr lang="es-MX" sz="1100" dirty="0"/>
            </a:br>
            <a:r>
              <a:rPr lang="es-MX" sz="1100" dirty="0" err="1"/>
              <a:t>Ivan</a:t>
            </a:r>
            <a:r>
              <a:rPr lang="es-MX" sz="1100" dirty="0"/>
              <a:t> Ávalos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3775" y="5990747"/>
            <a:ext cx="4010025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MX">
                <a:solidFill>
                  <a:srgbClr val="FFFFFF">
                    <a:alpha val="80000"/>
                  </a:srgbClr>
                </a:solidFill>
              </a:rPr>
              <a:t>13/7/2021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7449" y="304763"/>
            <a:ext cx="9367203" cy="1188720"/>
          </a:xfrm>
        </p:spPr>
        <p:txBody>
          <a:bodyPr>
            <a:normAutofit/>
          </a:bodyPr>
          <a:lstStyle/>
          <a:p>
            <a:r>
              <a:rPr dirty="0" err="1"/>
              <a:t>Objetivo</a:t>
            </a:r>
            <a:endParaRPr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362" y="3226330"/>
            <a:ext cx="9367204" cy="2096979"/>
          </a:xfrm>
        </p:spPr>
        <p:txBody>
          <a:bodyPr anchor="t">
            <a:noAutofit/>
          </a:bodyPr>
          <a:lstStyle/>
          <a:p>
            <a:pPr algn="just"/>
            <a:r>
              <a:rPr lang="es-MX" sz="3200" dirty="0"/>
              <a:t>Investigar la dependencia o independencia de las variables aleatorias X y </a:t>
            </a:r>
            <a:r>
              <a:rPr lang="es-MX" sz="3200" dirty="0" err="1"/>
              <a:t>Y</a:t>
            </a:r>
            <a:r>
              <a:rPr lang="es-MX" sz="3200" dirty="0"/>
              <a:t>, donde X es el número de goles anotados por el equipo de casa y </a:t>
            </a:r>
            <a:r>
              <a:rPr lang="es-MX" sz="3200" dirty="0" err="1"/>
              <a:t>Y</a:t>
            </a:r>
            <a:r>
              <a:rPr lang="es-MX" sz="3200" dirty="0"/>
              <a:t> es el número de goles anotados por el equipo visitante.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Desarrollo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4887"/>
            <a:ext cx="7315200" cy="41211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Se investigó la dependencia o independencia del número de goles anotados por el equipo de casa y el número de goles anotados por el equipo visitante mediante un procedimiento denominado Bootstrap.</a:t>
            </a:r>
          </a:p>
          <a:p>
            <a:pPr marL="0" indent="0" algn="just">
              <a:buNone/>
            </a:pPr>
            <a:r>
              <a:rPr lang="es-MX" sz="2400" dirty="0"/>
              <a:t>1.- Se obtuvo una tabla de cocientes al dividir las probabilidades conjuntas por el producto de las probabilidades marginales correspondientes:</a:t>
            </a:r>
          </a:p>
          <a:p>
            <a:pPr indent="0">
              <a:buNone/>
            </a:pPr>
            <a:endParaRPr lang="es-MX" sz="2400" dirty="0">
              <a:latin typeface="Courier"/>
            </a:endParaRPr>
          </a:p>
          <a:p>
            <a:pPr indent="0" algn="ctr">
              <a:buNone/>
            </a:pPr>
            <a:r>
              <a:rPr sz="2400" dirty="0">
                <a:latin typeface="Courier"/>
              </a:rPr>
              <a:t>p(</a:t>
            </a:r>
            <a:r>
              <a:rPr lang="es-MX" sz="2400" dirty="0" err="1">
                <a:latin typeface="Courier"/>
              </a:rPr>
              <a:t>x_i,y_j</a:t>
            </a:r>
            <a:r>
              <a:rPr sz="2400" dirty="0">
                <a:latin typeface="Courier"/>
              </a:rPr>
              <a:t>)/(p(</a:t>
            </a:r>
            <a:r>
              <a:rPr lang="es-MX" sz="2400" dirty="0" err="1">
                <a:latin typeface="Courier"/>
              </a:rPr>
              <a:t>x_i</a:t>
            </a:r>
            <a:r>
              <a:rPr sz="2400" dirty="0">
                <a:latin typeface="Courier"/>
              </a:rPr>
              <a:t>)*p(</a:t>
            </a:r>
            <a:r>
              <a:rPr lang="es-MX" sz="2400" dirty="0" err="1">
                <a:latin typeface="Courier"/>
              </a:rPr>
              <a:t>y_j</a:t>
            </a:r>
            <a:r>
              <a:rPr sz="2400" dirty="0">
                <a:latin typeface="Courier"/>
              </a:rPr>
              <a:t>))</a:t>
            </a:r>
            <a:endParaRPr lang="es-MX" sz="2400" dirty="0">
              <a:latin typeface="Courier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s-MX" dirty="0"/>
              <a:t>Conclusión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428714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s-MX" sz="2000" dirty="0"/>
              <a:t>Con base en los postulados de probabilidad condicional</a:t>
            </a:r>
          </a:p>
          <a:p>
            <a:pPr indent="0" algn="just">
              <a:buNone/>
            </a:pPr>
            <a:r>
              <a:rPr lang="es-MX" sz="2000" dirty="0">
                <a:latin typeface="Courier"/>
              </a:rPr>
              <a:t>- variables independientes si y solo si p(</a:t>
            </a:r>
            <a:r>
              <a:rPr lang="es-MX" sz="2000" dirty="0" err="1">
                <a:latin typeface="Courier"/>
              </a:rPr>
              <a:t>x_i,y_j</a:t>
            </a:r>
            <a:r>
              <a:rPr lang="es-MX" sz="2000" dirty="0">
                <a:latin typeface="Courier"/>
              </a:rPr>
              <a:t>) = p(</a:t>
            </a:r>
            <a:r>
              <a:rPr lang="es-MX" sz="2000" dirty="0" err="1">
                <a:latin typeface="Courier"/>
              </a:rPr>
              <a:t>x_i</a:t>
            </a:r>
            <a:r>
              <a:rPr lang="es-MX" sz="2000" dirty="0">
                <a:latin typeface="Courier"/>
              </a:rPr>
              <a:t>)p(</a:t>
            </a:r>
            <a:r>
              <a:rPr lang="es-MX" sz="2000" dirty="0" err="1">
                <a:latin typeface="Courier"/>
              </a:rPr>
              <a:t>y_j</a:t>
            </a:r>
            <a:r>
              <a:rPr lang="es-MX" sz="2000" dirty="0">
                <a:latin typeface="Courier"/>
              </a:rPr>
              <a:t>)
- variables dependientes si y solo si p(</a:t>
            </a:r>
            <a:r>
              <a:rPr lang="es-MX" sz="2000" dirty="0" err="1">
                <a:latin typeface="Courier"/>
              </a:rPr>
              <a:t>x_i,y_j</a:t>
            </a:r>
            <a:r>
              <a:rPr lang="es-MX" sz="2000" dirty="0">
                <a:latin typeface="Courier"/>
              </a:rPr>
              <a:t>) = p(</a:t>
            </a:r>
            <a:r>
              <a:rPr lang="es-MX" sz="2000" dirty="0" err="1">
                <a:latin typeface="Courier"/>
              </a:rPr>
              <a:t>x_i|y_j</a:t>
            </a:r>
            <a:r>
              <a:rPr lang="es-MX" sz="2000" dirty="0">
                <a:latin typeface="Courier"/>
              </a:rPr>
              <a:t>)p(</a:t>
            </a:r>
            <a:r>
              <a:rPr lang="es-MX" sz="2000" dirty="0" err="1">
                <a:latin typeface="Courier"/>
              </a:rPr>
              <a:t>y_j</a:t>
            </a:r>
            <a:r>
              <a:rPr lang="es-MX" sz="2000" dirty="0">
                <a:latin typeface="Courier"/>
              </a:rPr>
              <a:t>)</a:t>
            </a:r>
          </a:p>
          <a:p>
            <a:pPr marL="0" indent="0" algn="just">
              <a:buNone/>
            </a:pPr>
            <a:r>
              <a:rPr lang="es-MX" sz="2000" dirty="0"/>
              <a:t>y en la tabla generada de coeficiente usando </a:t>
            </a:r>
            <a:r>
              <a:rPr lang="es-MX" sz="2000" dirty="0" err="1"/>
              <a:t>usando</a:t>
            </a:r>
            <a:r>
              <a:rPr lang="es-MX" sz="2000" dirty="0"/>
              <a:t> </a:t>
            </a:r>
            <a:r>
              <a:rPr lang="es-MX" sz="2000" dirty="0" err="1"/>
              <a:t>bootstrap</a:t>
            </a:r>
            <a:r>
              <a:rPr lang="es-MX" sz="2000" dirty="0"/>
              <a:t>.</a:t>
            </a:r>
          </a:p>
          <a:p>
            <a:pPr marL="0" indent="0" algn="just">
              <a:buNone/>
            </a:pPr>
            <a:r>
              <a:rPr lang="es-MX" sz="2000" dirty="0"/>
              <a:t>Se concluye que</a:t>
            </a:r>
          </a:p>
          <a:p>
            <a:pPr marL="0" indent="0" algn="just">
              <a:buNone/>
            </a:pPr>
            <a:r>
              <a:rPr lang="es-MX" sz="2000" dirty="0"/>
              <a:t>Variables independientes : (Local=0,Visitante=0), (Local=1,Visitante=0), (Local=2,Visitante=0) ,(Local=3,Visitante=0) (Local=0,Visitante=1), (Local=1,Visitante=1), (Local=2,Visitante=1)</a:t>
            </a:r>
          </a:p>
          <a:p>
            <a:pPr marL="0" indent="0" algn="just">
              <a:buNone/>
            </a:pPr>
            <a:r>
              <a:rPr lang="es-MX" sz="2000" dirty="0"/>
              <a:t>Variables dependientes : son las variables restantes.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s-MX" sz="6100"/>
              <a:t>Postwork 5: Sesión 5 “Regresión lineal y clasificación”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br>
              <a:rPr dirty="0"/>
            </a:br>
            <a:br>
              <a:rPr dirty="0"/>
            </a:br>
            <a:r>
              <a:rPr dirty="0"/>
              <a:t>Hazel</a:t>
            </a:r>
            <a:r>
              <a:rPr lang="es-MX" dirty="0"/>
              <a:t> </a:t>
            </a:r>
            <a:r>
              <a:rPr lang="es-MX" dirty="0" err="1"/>
              <a:t>Ortíz</a:t>
            </a:r>
            <a:endParaRPr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chemeClr val="bg1"/>
                </a:solidFill>
              </a:rPr>
              <a:t>13/7/2021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/>
              <a:t>Objetivo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286" y="1706019"/>
            <a:ext cx="6180082" cy="3801067"/>
          </a:xfrm>
        </p:spPr>
        <p:txBody>
          <a:bodyPr anchor="ctr">
            <a:no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</a:rPr>
              <a:t>En este </a:t>
            </a:r>
            <a:r>
              <a:rPr lang="es-MX" sz="2000" dirty="0" err="1">
                <a:solidFill>
                  <a:schemeClr val="bg1"/>
                </a:solidFill>
              </a:rPr>
              <a:t>postwork</a:t>
            </a:r>
            <a:r>
              <a:rPr lang="es-MX" sz="2000" dirty="0">
                <a:solidFill>
                  <a:schemeClr val="bg1"/>
                </a:solidFill>
              </a:rPr>
              <a:t> se pretende conocer el funcionamiento de la librería “</a:t>
            </a:r>
            <a:r>
              <a:rPr lang="es-MX" sz="2000" dirty="0" err="1">
                <a:solidFill>
                  <a:schemeClr val="bg1"/>
                </a:solidFill>
              </a:rPr>
              <a:t>predict</a:t>
            </a:r>
            <a:r>
              <a:rPr lang="es-MX" sz="2000" dirty="0">
                <a:solidFill>
                  <a:schemeClr val="bg1"/>
                </a:solidFill>
              </a:rPr>
              <a:t>” el cual se utiliza para realizar predicciones de los resultados de partidos para una fecha determinada.</a:t>
            </a:r>
          </a:p>
          <a:p>
            <a:pPr marL="0" indent="0" algn="just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algn="just"/>
            <a:r>
              <a:rPr lang="es-MX" sz="2000" dirty="0">
                <a:solidFill>
                  <a:schemeClr val="bg1"/>
                </a:solidFill>
              </a:rPr>
              <a:t>De igual manera se hace uso de la librería </a:t>
            </a:r>
            <a:r>
              <a:rPr lang="es-MX" sz="2000" dirty="0" err="1">
                <a:solidFill>
                  <a:schemeClr val="bg1"/>
                </a:solidFill>
              </a:rPr>
              <a:t>fbRanks</a:t>
            </a:r>
            <a:r>
              <a:rPr lang="es-MX" sz="2000" dirty="0">
                <a:solidFill>
                  <a:schemeClr val="bg1"/>
                </a:solidFill>
              </a:rPr>
              <a:t>, específicamente de la función </a:t>
            </a:r>
            <a:r>
              <a:rPr lang="es-MX" sz="2000" dirty="0" err="1">
                <a:solidFill>
                  <a:schemeClr val="bg1"/>
                </a:solidFill>
              </a:rPr>
              <a:t>create.fbRanks.dataframes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algn="just"/>
            <a:r>
              <a:rPr lang="es-MX" sz="2000" dirty="0">
                <a:solidFill>
                  <a:schemeClr val="bg1"/>
                </a:solidFill>
              </a:rPr>
              <a:t>De igual manera que en el </a:t>
            </a:r>
            <a:r>
              <a:rPr lang="es-MX" sz="2000" dirty="0" err="1">
                <a:solidFill>
                  <a:schemeClr val="bg1"/>
                </a:solidFill>
              </a:rPr>
              <a:t>work</a:t>
            </a:r>
            <a:r>
              <a:rPr lang="es-MX" sz="2000" dirty="0">
                <a:solidFill>
                  <a:schemeClr val="bg1"/>
                </a:solidFill>
              </a:rPr>
              <a:t> de la sesión 5 requerimos de data-</a:t>
            </a:r>
            <a:r>
              <a:rPr lang="es-MX" sz="2000" dirty="0" err="1">
                <a:solidFill>
                  <a:schemeClr val="bg1"/>
                </a:solidFill>
              </a:rPr>
              <a:t>frames</a:t>
            </a:r>
            <a:r>
              <a:rPr lang="es-MX" sz="2000" dirty="0">
                <a:solidFill>
                  <a:schemeClr val="bg1"/>
                </a:solidFill>
              </a:rPr>
              <a:t> correspondientes a las temporadas 2017/2018, 2018/2019 y 2019/2020,que se encuentran la siguiente liga: </a:t>
            </a:r>
            <a:r>
              <a:rPr lang="es-MX" sz="2000" dirty="0">
                <a:solidFill>
                  <a:schemeClr val="bg1"/>
                </a:solidFill>
                <a:hlinkClick r:id="rId2"/>
              </a:rPr>
              <a:t>https://www.football-data.co.uk/notes.txt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999" y="1363345"/>
            <a:ext cx="6180082" cy="380106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bg1"/>
                </a:solidFill>
              </a:rPr>
              <a:t>Es importante conocer los datos de entrada e identificar cuales son útiles para la aplicación en la que se van a utilizar, para este caso en particular se requiere un data </a:t>
            </a:r>
            <a:r>
              <a:rPr lang="es-MX" sz="2400" dirty="0" err="1">
                <a:solidFill>
                  <a:schemeClr val="bg1"/>
                </a:solidFill>
              </a:rPr>
              <a:t>frame</a:t>
            </a:r>
            <a:r>
              <a:rPr lang="es-MX" sz="2400" dirty="0">
                <a:solidFill>
                  <a:schemeClr val="bg1"/>
                </a:solidFill>
              </a:rPr>
              <a:t> con un formato de fecha específico y 5 columnas de un data </a:t>
            </a:r>
            <a:r>
              <a:rPr lang="es-MX" sz="2400" dirty="0" err="1">
                <a:solidFill>
                  <a:schemeClr val="bg1"/>
                </a:solidFill>
              </a:rPr>
              <a:t>frame</a:t>
            </a:r>
            <a:r>
              <a:rPr lang="es-MX" sz="2400" dirty="0">
                <a:solidFill>
                  <a:schemeClr val="bg1"/>
                </a:solidFill>
              </a:rPr>
              <a:t> con nombres específicos para su funcionamiento.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478" y="869066"/>
            <a:ext cx="9144000" cy="2840037"/>
          </a:xfrm>
        </p:spPr>
        <p:txBody>
          <a:bodyPr>
            <a:normAutofit/>
          </a:bodyPr>
          <a:lstStyle/>
          <a:p>
            <a:r>
              <a:rPr lang="es-MX" sz="5800" dirty="0" err="1"/>
              <a:t>Postwork</a:t>
            </a:r>
            <a:r>
              <a:rPr lang="es-MX" sz="5800" dirty="0"/>
              <a:t> 6 : Serie de Tiempo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62489"/>
            <a:ext cx="9144000" cy="1600818"/>
          </a:xfrm>
        </p:spPr>
        <p:txBody>
          <a:bodyPr>
            <a:normAutofit/>
          </a:bodyPr>
          <a:lstStyle/>
          <a:p>
            <a:b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s-MX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s-MX" sz="2000" dirty="0" err="1">
                <a:solidFill>
                  <a:schemeClr val="tx1">
                    <a:lumMod val="95000"/>
                  </a:schemeClr>
                </a:solidFill>
              </a:rPr>
              <a:t>Ivan</a:t>
            </a:r>
            <a:r>
              <a:rPr lang="es-MX" sz="2000" dirty="0">
                <a:solidFill>
                  <a:schemeClr val="tx1">
                    <a:lumMod val="95000"/>
                  </a:schemeClr>
                </a:solidFill>
              </a:rPr>
              <a:t> Ávalos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t>13/7/2021</a:t>
            </a:r>
            <a:endParaRPr lang="es-MX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/>
              <a:t>Objetivo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690" y="1088137"/>
            <a:ext cx="6180082" cy="3801067"/>
          </a:xfrm>
        </p:spPr>
        <p:txBody>
          <a:bodyPr anchor="ctr">
            <a:norm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El objetivo de este </a:t>
            </a:r>
            <a:r>
              <a:rPr lang="es-MX" sz="2400" dirty="0" err="1">
                <a:solidFill>
                  <a:schemeClr val="bg1"/>
                </a:solidFill>
              </a:rPr>
              <a:t>postwork</a:t>
            </a:r>
            <a:r>
              <a:rPr lang="es-MX" sz="2400" dirty="0">
                <a:solidFill>
                  <a:schemeClr val="bg1"/>
                </a:solidFill>
              </a:rPr>
              <a:t> es crear una serie de tiempo en 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Desarrollo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900" dirty="0">
                <a:solidFill>
                  <a:schemeClr val="bg1"/>
                </a:solidFill>
              </a:rPr>
              <a:t>Se importó el conjunto de datos match.data.csv y se realizó lo siguiente:</a:t>
            </a:r>
          </a:p>
          <a:p>
            <a:pPr marL="0" indent="0">
              <a:buNone/>
            </a:pPr>
            <a:r>
              <a:rPr lang="es-MX" sz="1900" dirty="0">
                <a:solidFill>
                  <a:schemeClr val="bg1"/>
                </a:solidFill>
              </a:rPr>
              <a:t>1.- Agregamos una nueva columna </a:t>
            </a:r>
            <a:r>
              <a:rPr lang="es-MX" sz="1900" dirty="0" err="1">
                <a:solidFill>
                  <a:schemeClr val="bg1"/>
                </a:solidFill>
              </a:rPr>
              <a:t>sumagoles</a:t>
            </a:r>
            <a:r>
              <a:rPr lang="es-MX" sz="1900" dirty="0">
                <a:solidFill>
                  <a:schemeClr val="bg1"/>
                </a:solidFill>
              </a:rPr>
              <a:t> que contenga la suma de goles por partido.</a:t>
            </a:r>
          </a:p>
          <a:p>
            <a:pPr indent="0">
              <a:buNone/>
            </a:pPr>
            <a:r>
              <a:rPr lang="es-MX" sz="1900" dirty="0">
                <a:solidFill>
                  <a:schemeClr val="bg1"/>
                </a:solidFill>
                <a:latin typeface="Courier"/>
              </a:rPr>
              <a:t>##         date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home.team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home.score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 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away.team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away.score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sumaGoles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
## 1 2010-08-28 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Hercules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         0 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Ath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Bilbao          1         1
## 2 2010-08-28   Levante          1     Sevilla          4         5
## 3 2010-08-28   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Malaga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         1    Valencia          3         4
## 4 2010-08-29  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Espanol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         3      Getafe          1         4
## 5 2010-08-29 La </a:t>
            </a:r>
            <a:r>
              <a:rPr lang="es-MX" sz="1900" dirty="0" err="1">
                <a:solidFill>
                  <a:schemeClr val="bg1"/>
                </a:solidFill>
                <a:latin typeface="Courier"/>
              </a:rPr>
              <a:t>Coruna</a:t>
            </a:r>
            <a:r>
              <a:rPr lang="es-MX" sz="1900" dirty="0">
                <a:solidFill>
                  <a:schemeClr val="bg1"/>
                </a:solidFill>
                <a:latin typeface="Courier"/>
              </a:rPr>
              <a:t>          0    Zaragoza          0         0
## 6 2010-08-29  Mallorca          0 Real Madrid          0         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45A1F9-64F2-47FE-B4AA-FF443642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Repositorio (“Github”)</a:t>
            </a:r>
          </a:p>
        </p:txBody>
      </p:sp>
      <p:pic>
        <p:nvPicPr>
          <p:cNvPr id="5" name="Marcador de contenido 4" descr="Código QR&#10;&#10;Descripción generada automáticamente">
            <a:extLst>
              <a:ext uri="{FF2B5EF4-FFF2-40B4-BE49-F238E27FC236}">
                <a16:creationId xmlns:a16="http://schemas.microsoft.com/office/drawing/2014/main" id="{6884FC5F-6E49-4E4B-94D0-27B3967D1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Desarrollo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500" dirty="0">
                <a:solidFill>
                  <a:schemeClr val="bg1"/>
                </a:solidFill>
              </a:rPr>
              <a:t>2.- Se obtuvo el promedio por mes de la suma de goles.</a:t>
            </a:r>
          </a:p>
          <a:p>
            <a:pPr indent="0">
              <a:buNone/>
            </a:pPr>
            <a:r>
              <a:rPr lang="es-MX" sz="1500" dirty="0">
                <a:solidFill>
                  <a:schemeClr val="bg1"/>
                </a:solidFill>
                <a:latin typeface="Courier"/>
              </a:rPr>
              <a:t>## # A 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tibble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: 6 x 3
## # 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Groups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:   año [2]
##     año   mes 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promedioSumaGoles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
##   &lt;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dbl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&gt; &lt;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dbl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&gt;             &lt;</a:t>
            </a:r>
            <a:r>
              <a:rPr lang="es-MX" sz="1500" dirty="0" err="1">
                <a:solidFill>
                  <a:schemeClr val="bg1"/>
                </a:solidFill>
                <a:latin typeface="Courier"/>
              </a:rPr>
              <a:t>dbl</a:t>
            </a:r>
            <a:r>
              <a:rPr lang="es-MX" sz="1500" dirty="0">
                <a:solidFill>
                  <a:schemeClr val="bg1"/>
                </a:solidFill>
                <a:latin typeface="Courier"/>
              </a:rPr>
              <a:t>&gt;
## 1  2010     8              2.2 
## 2  2010     9              2.42
## 3  2010    10              3.03
## 4  2010    11              2.90
## 5  2010    12              2.73
## 6  2011     1              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s-MX" sz="3600">
                <a:solidFill>
                  <a:schemeClr val="bg1"/>
                </a:solidFill>
              </a:rPr>
              <a:t>Desarrollo</a:t>
            </a: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MX" sz="2000" dirty="0">
                <a:solidFill>
                  <a:schemeClr val="bg1"/>
                </a:solidFill>
              </a:rPr>
              <a:t>3- Se obtuvo la serie de tiempo del promedio por mes de la suma de goles hasta diciembre de 2019 y se graficó la serie de tiempo.</a:t>
            </a:r>
          </a:p>
        </p:txBody>
      </p:sp>
      <p:pic>
        <p:nvPicPr>
          <p:cNvPr id="4" name="Picture 1" descr="postWork6_files/figure-pptx/chunk3-1.png">
            <a:extLst>
              <a:ext uri="{FF2B5EF4-FFF2-40B4-BE49-F238E27FC236}">
                <a16:creationId xmlns:a16="http://schemas.microsoft.com/office/drawing/2014/main" id="{1F7747A5-56B4-45D7-B8FA-C14649FC81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0716" y="712614"/>
            <a:ext cx="6596652" cy="5277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Conclusiones</a:t>
            </a:r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lvl="1" algn="just"/>
            <a:r>
              <a:rPr lang="es-MX" dirty="0"/>
              <a:t>Debido a la naturaleza de la gráfica de la serie de tiempo, no se observó una variación estacional. Entonces no es apropiado descomponer la serie ni multiplicativamente ni aditivamente.</a:t>
            </a:r>
          </a:p>
          <a:p>
            <a:pPr marL="457200" lvl="1" indent="0" algn="just">
              <a:buNone/>
            </a:pPr>
            <a:endParaRPr lang="es-MX" dirty="0"/>
          </a:p>
          <a:p>
            <a:pPr lvl="1" algn="just"/>
            <a:r>
              <a:rPr lang="es-MX" dirty="0"/>
              <a:t>La información que podemos obtener de la gráfica es que a finales del año 2014 se anotaron más goles con un promedio de mes mayor a 3.5 y a finales del año 2016 se anotaron menos goles con un promedio menor a 2.0.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s-MX" sz="4800" dirty="0" err="1">
                <a:solidFill>
                  <a:schemeClr val="bg1"/>
                </a:solidFill>
              </a:rPr>
              <a:t>Postwork</a:t>
            </a:r>
            <a:r>
              <a:rPr lang="es-MX" sz="4800" dirty="0">
                <a:solidFill>
                  <a:schemeClr val="bg1"/>
                </a:solidFill>
              </a:rPr>
              <a:t> 7: Sesión 7 “Conexiones con </a:t>
            </a:r>
            <a:r>
              <a:rPr lang="es-MX" sz="4800" dirty="0" err="1">
                <a:solidFill>
                  <a:schemeClr val="bg1"/>
                </a:solidFill>
              </a:rPr>
              <a:t>BDs</a:t>
            </a:r>
            <a:r>
              <a:rPr lang="es-MX" sz="48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br>
              <a:rPr lang="es-MX" sz="2000" dirty="0">
                <a:solidFill>
                  <a:srgbClr val="FFC000"/>
                </a:solidFill>
              </a:rPr>
            </a:br>
            <a:br>
              <a:rPr lang="es-MX" sz="2000" dirty="0">
                <a:solidFill>
                  <a:srgbClr val="FFC000"/>
                </a:solidFill>
              </a:rPr>
            </a:br>
            <a:r>
              <a:rPr lang="es-MX" sz="2000" dirty="0">
                <a:solidFill>
                  <a:srgbClr val="FFC000"/>
                </a:solidFill>
              </a:rPr>
              <a:t>ERIC GÓMEZ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3257" y="6553690"/>
            <a:ext cx="28390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MX" sz="1050"/>
              <a:t>13/7/2021</a:t>
            </a:r>
          </a:p>
        </p:txBody>
      </p:sp>
    </p:spTree>
    <p:extLst>
      <p:ext uri="{BB962C8B-B14F-4D97-AF65-F5344CB8AC3E}">
        <p14:creationId xmlns:p14="http://schemas.microsoft.com/office/powerpoint/2010/main" val="297374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EFF5403D-5823-45D6-93E9-4A6956B1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80" y="643467"/>
            <a:ext cx="72824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8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4F514AB-406C-43CD-8C09-8688C410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7" y="1123527"/>
            <a:ext cx="804332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9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69E0C051-B329-459E-9DA9-9AC26CF0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2" y="1126600"/>
            <a:ext cx="96943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s-MX" sz="4800" dirty="0" err="1">
                <a:solidFill>
                  <a:schemeClr val="bg1"/>
                </a:solidFill>
              </a:rPr>
              <a:t>Postwork</a:t>
            </a:r>
            <a:r>
              <a:rPr lang="es-MX" sz="4800" dirty="0">
                <a:solidFill>
                  <a:schemeClr val="bg1"/>
                </a:solidFill>
              </a:rPr>
              <a:t> 8: Sesión 8</a:t>
            </a:r>
            <a:br>
              <a:rPr lang="es-MX" sz="4800" dirty="0">
                <a:solidFill>
                  <a:schemeClr val="bg1"/>
                </a:solidFill>
              </a:rPr>
            </a:br>
            <a:r>
              <a:rPr lang="es-MX" sz="4800" dirty="0">
                <a:solidFill>
                  <a:schemeClr val="bg1"/>
                </a:solidFill>
              </a:rPr>
              <a:t>“</a:t>
            </a:r>
            <a:r>
              <a:rPr lang="es-MX" sz="4800" dirty="0" err="1">
                <a:solidFill>
                  <a:schemeClr val="bg1"/>
                </a:solidFill>
              </a:rPr>
              <a:t>Dasboards</a:t>
            </a:r>
            <a:r>
              <a:rPr lang="es-MX" sz="4800" dirty="0">
                <a:solidFill>
                  <a:schemeClr val="bg1"/>
                </a:solidFill>
              </a:rPr>
              <a:t> con </a:t>
            </a:r>
            <a:r>
              <a:rPr lang="es-MX" sz="4800" dirty="0" err="1">
                <a:solidFill>
                  <a:schemeClr val="bg1"/>
                </a:solidFill>
              </a:rPr>
              <a:t>Shiny</a:t>
            </a:r>
            <a:r>
              <a:rPr lang="es-MX" sz="4800" dirty="0">
                <a:solidFill>
                  <a:schemeClr val="bg1"/>
                </a:solidFill>
              </a:rPr>
              <a:t> – Entorno GUI”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br>
              <a:rPr lang="es-MX" sz="2000" dirty="0">
                <a:solidFill>
                  <a:srgbClr val="FFC000"/>
                </a:solidFill>
              </a:rPr>
            </a:br>
            <a:br>
              <a:rPr lang="es-MX" sz="2000" dirty="0">
                <a:solidFill>
                  <a:srgbClr val="FFC000"/>
                </a:solidFill>
              </a:rPr>
            </a:br>
            <a:r>
              <a:rPr lang="es-MX" sz="2000" dirty="0">
                <a:solidFill>
                  <a:srgbClr val="FFC000"/>
                </a:solidFill>
              </a:rPr>
              <a:t>INGRID PÉREZ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3257" y="6553690"/>
            <a:ext cx="28390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MX" sz="1050"/>
              <a:t>13/7/2021</a:t>
            </a:r>
          </a:p>
        </p:txBody>
      </p:sp>
    </p:spTree>
    <p:extLst>
      <p:ext uri="{BB962C8B-B14F-4D97-AF65-F5344CB8AC3E}">
        <p14:creationId xmlns:p14="http://schemas.microsoft.com/office/powerpoint/2010/main" val="1593955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143"/>
          <a:stretch/>
        </p:blipFill>
        <p:spPr>
          <a:xfrm>
            <a:off x="-5953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Connector 10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2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s-MX" sz="6600"/>
              <a:t>Postwork 1: Sesión 1 “Introducción a R y Software”</a:t>
            </a:r>
            <a:endParaRPr lang="es-MX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ERIC GÓMEZ</a:t>
            </a:r>
          </a:p>
        </p:txBody>
      </p:sp>
      <p:cxnSp>
        <p:nvCxnSpPr>
          <p:cNvPr id="64" name="Straight Connector 14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6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chemeClr val="bg1"/>
                </a:solidFill>
              </a:rPr>
              <a:t>13/7/2021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9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0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0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2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0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70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2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6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7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66925F-9796-458B-B00D-6D8D66218E21}"/>
              </a:ext>
            </a:extLst>
          </p:cNvPr>
          <p:cNvSpPr txBox="1"/>
          <p:nvPr/>
        </p:nvSpPr>
        <p:spPr>
          <a:xfrm>
            <a:off x="1525313" y="2556863"/>
            <a:ext cx="3107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Conclusiones</a:t>
            </a:r>
          </a:p>
          <a:p>
            <a:pPr algn="ctr"/>
            <a:r>
              <a:rPr lang="es-MX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18DE59-A218-4C42-A4FB-9B27E74F9D6B}"/>
              </a:ext>
            </a:extLst>
          </p:cNvPr>
          <p:cNvSpPr txBox="1"/>
          <p:nvPr/>
        </p:nvSpPr>
        <p:spPr>
          <a:xfrm>
            <a:off x="4862090" y="1178908"/>
            <a:ext cx="64568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Equipo:</a:t>
            </a: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hubo problemas en nuestra organización</a:t>
            </a: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s-MX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Proyecto:</a:t>
            </a: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agradece a BEDU por la enseñanza obtenida para su aplicación.</a:t>
            </a: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Fue requerida la investigación para realizar cada  </a:t>
            </a:r>
            <a:r>
              <a:rPr lang="es-MX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postwork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manera satisfactoria.</a:t>
            </a: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s-MX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/>
              <a:t>Objetivo</a:t>
            </a:r>
            <a:br>
              <a:rPr lang="es-MX" sz="2600"/>
            </a:br>
            <a:endParaRPr lang="es-MX" sz="260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256689" y="1088137"/>
            <a:ext cx="7311523" cy="4907549"/>
          </a:xfrm>
        </p:spPr>
        <p:txBody>
          <a:bodyPr anchor="ctr">
            <a:normAutofit/>
          </a:bodyPr>
          <a:lstStyle/>
          <a:p>
            <a:pPr algn="just"/>
            <a:r>
              <a:rPr lang="es-MX" sz="1800" dirty="0">
                <a:solidFill>
                  <a:schemeClr val="bg1"/>
                </a:solidFill>
              </a:rPr>
              <a:t>Utilizar algunas de las funciones básicas de R sobre un conjunto de datos.</a:t>
            </a: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</a:rPr>
              <a:t>Desarrollo</a:t>
            </a:r>
          </a:p>
          <a:p>
            <a:pPr marL="0" indent="0" algn="just">
              <a:buNone/>
            </a:pP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>
                <a:solidFill>
                  <a:schemeClr val="bg1"/>
                </a:solidFill>
              </a:rPr>
              <a:t>1 Conjunto de datos. </a:t>
            </a:r>
            <a:r>
              <a:rPr lang="es-MX" sz="1800" dirty="0">
                <a:solidFill>
                  <a:schemeClr val="bg1"/>
                </a:solidFill>
                <a:hlinkClick r:id="rId2"/>
              </a:rPr>
              <a:t>https://www.football-data.co.uk/mmz4281/1920/SP1.csv</a:t>
            </a:r>
            <a:r>
              <a:rPr lang="es-MX" sz="1800" dirty="0">
                <a:solidFill>
                  <a:schemeClr val="bg1"/>
                </a:solidFill>
              </a:rPr>
              <a:t>. FTHG = Goles anotados por el equipo local FTAG = Goles anotados por el equipo visitante</a:t>
            </a:r>
          </a:p>
          <a:p>
            <a:pPr indent="0">
              <a:buNone/>
            </a:pPr>
            <a:r>
              <a:rPr lang="es-MX" sz="1600" dirty="0">
                <a:solidFill>
                  <a:schemeClr val="bg1"/>
                </a:solidFill>
                <a:latin typeface="Courier"/>
              </a:rPr>
              <a:t>##   FTHG FTAG
## 1    1    0
## 2    1    3
## 3    1    1
## 4    2    1
## 5    0    1
## 6    4   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48" y="434340"/>
            <a:ext cx="9370971" cy="59893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800" dirty="0">
                <a:solidFill>
                  <a:schemeClr val="bg1"/>
                </a:solidFill>
              </a:rPr>
              <a:t>2 Utilización de la función “Table” para obtener una tabla de frecuencias.</a:t>
            </a:r>
          </a:p>
          <a:p>
            <a:pPr indent="0">
              <a:buNone/>
            </a:pPr>
            <a:r>
              <a:rPr lang="es-MX" sz="1600" dirty="0">
                <a:solidFill>
                  <a:schemeClr val="bg1"/>
                </a:solidFill>
                <a:latin typeface="Courier"/>
              </a:rPr>
              <a:t>##      Visitante
## Local  0  1  2  3  4  5
##     0 33 28 15  8  2  2
##     1 43 49 32  5  3  0
##     2 39 35 20  3  2  0
##     3 14 14  7  2  1  0
##     4  4  5  4  0  1  0
##     5  2  3  3  0  0  0
##     6  1  0  0  0  0  0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bg1"/>
                </a:solidFill>
              </a:rPr>
              <a:t>3 Con respecto a la tabla anterior se puede obtener:</a:t>
            </a:r>
          </a:p>
          <a:p>
            <a:pPr lvl="1"/>
            <a:r>
              <a:rPr lang="es-MX" sz="1800" dirty="0">
                <a:solidFill>
                  <a:schemeClr val="bg1"/>
                </a:solidFill>
              </a:rPr>
              <a:t>La probabilidad (marginal) de que el equipo que juega en casa anote x goles (x = 0, 1, 2, …)</a:t>
            </a:r>
          </a:p>
          <a:p>
            <a:pPr indent="0">
              <a:buNone/>
            </a:pPr>
            <a:r>
              <a:rPr lang="es-MX" sz="1600" dirty="0">
                <a:solidFill>
                  <a:schemeClr val="bg1"/>
                </a:solidFill>
                <a:latin typeface="Courier"/>
              </a:rPr>
              <a:t>##     0     1     2     3     4     5     6 
## 0.232 0.347 0.261 0.100 0.037 0.021 0.003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407" y="312420"/>
            <a:ext cx="9318742" cy="6233159"/>
          </a:xfrm>
        </p:spPr>
        <p:txBody>
          <a:bodyPr anchor="ctr">
            <a:normAutofit/>
          </a:bodyPr>
          <a:lstStyle/>
          <a:p>
            <a:pPr lvl="1"/>
            <a:r>
              <a:rPr lang="es-MX" sz="1800" dirty="0">
                <a:solidFill>
                  <a:schemeClr val="bg1"/>
                </a:solidFill>
              </a:rPr>
              <a:t>La probabilidad (marginal) de que el equipo que juega como visitante anote y goles (y = 0, 1, 2, …)</a:t>
            </a:r>
          </a:p>
          <a:p>
            <a:pPr indent="0">
              <a:buNone/>
            </a:pPr>
            <a:r>
              <a:rPr lang="es-MX" sz="1600" dirty="0">
                <a:solidFill>
                  <a:schemeClr val="bg1"/>
                </a:solidFill>
                <a:latin typeface="Courier"/>
              </a:rPr>
              <a:t>##     0     1     2     3     4     5 
## 0.358 0.353 0.213 0.047 0.024 0.005</a:t>
            </a:r>
          </a:p>
          <a:p>
            <a:pPr lvl="1"/>
            <a:endParaRPr lang="es-MX" sz="1800" dirty="0">
              <a:solidFill>
                <a:schemeClr val="bg1"/>
              </a:solidFill>
            </a:endParaRPr>
          </a:p>
          <a:p>
            <a:pPr lvl="1"/>
            <a:r>
              <a:rPr lang="es-MX" sz="1800" dirty="0">
                <a:solidFill>
                  <a:schemeClr val="bg1"/>
                </a:solidFill>
              </a:rPr>
              <a:t>La probabilidad (conjunta) de que el equipo que juega en casa anote x goles y el equipo que juega como visitante anote y goles (x = 0, 1, 2, …, y = 0, 1, 2, …)</a:t>
            </a:r>
          </a:p>
          <a:p>
            <a:pPr indent="0">
              <a:buNone/>
            </a:pPr>
            <a:r>
              <a:rPr lang="es-MX" sz="1600" dirty="0">
                <a:solidFill>
                  <a:schemeClr val="bg1"/>
                </a:solidFill>
                <a:latin typeface="Courier"/>
              </a:rPr>
              <a:t>##      Visitante
## Local     0     1     2     3     4     5
##     0 0.087 0.074 0.039 0.021 0.005 0.005
##     1 0.113 0.129 0.084 0.013 0.008 0.000
##     2 0.103 0.092 0.053 0.008 0.005 0.000
##     3 0.037 0.037 0.018 0.005 0.003 0.000
##     4 0.011 0.013 0.011 0.000 0.003 0.000
##     5 0.005 0.008 0.008 0.000 0.000 0.000
##     6 0.003 0.000 0.000 0.000 0.000 0.000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/>
              <a:t>Conclusión: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287" y="1301202"/>
            <a:ext cx="6180082" cy="408754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MX" dirty="0">
                <a:solidFill>
                  <a:schemeClr val="bg1"/>
                </a:solidFill>
              </a:rPr>
              <a:t>Con las funciones nativas de R podemos realizar análisis exploratorios de conjuntos de datos. </a:t>
            </a:r>
          </a:p>
          <a:p>
            <a:pPr marL="0" indent="0" algn="just">
              <a:buNone/>
            </a:pPr>
            <a:endParaRPr lang="es-MX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MX" dirty="0">
                <a:solidFill>
                  <a:schemeClr val="bg1"/>
                </a:solidFill>
              </a:rPr>
              <a:t>La estructura más comúnmente utilizada para facilitar estos análisis es la de “</a:t>
            </a:r>
            <a:r>
              <a:rPr lang="es-MX" dirty="0" err="1">
                <a:solidFill>
                  <a:schemeClr val="bg1"/>
                </a:solidFill>
              </a:rPr>
              <a:t>DataFrame</a:t>
            </a:r>
            <a:r>
              <a:rPr lang="es-MX" dirty="0">
                <a:solidFill>
                  <a:schemeClr val="bg1"/>
                </a:solidFill>
              </a:rPr>
              <a:t>”.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46642"/>
            <a:ext cx="9144000" cy="1564716"/>
          </a:xfrm>
        </p:spPr>
        <p:txBody>
          <a:bodyPr>
            <a:normAutofit/>
          </a:bodyPr>
          <a:lstStyle/>
          <a:p>
            <a:pPr algn="just"/>
            <a:r>
              <a:rPr lang="es-MX" sz="4800" dirty="0" err="1"/>
              <a:t>Postwork</a:t>
            </a:r>
            <a:r>
              <a:rPr lang="es-MX" sz="4800" dirty="0"/>
              <a:t> 2: Sesión 2 “Programación y manipulación de datos en R”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839" y="5785838"/>
            <a:ext cx="9144000" cy="572583"/>
          </a:xfrm>
        </p:spPr>
        <p:txBody>
          <a:bodyPr>
            <a:normAutofit/>
          </a:bodyPr>
          <a:lstStyle/>
          <a:p>
            <a:pPr algn="l"/>
            <a:br>
              <a:rPr lang="es-MX" sz="1100" dirty="0"/>
            </a:br>
            <a:br>
              <a:rPr lang="es-MX" sz="1100" dirty="0"/>
            </a:br>
            <a:r>
              <a:rPr lang="es-MX" sz="1100" dirty="0"/>
              <a:t>Montserrat Moreno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3775" y="5990747"/>
            <a:ext cx="4010025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MX">
                <a:solidFill>
                  <a:srgbClr val="FFFFFF">
                    <a:alpha val="80000"/>
                  </a:srgbClr>
                </a:solidFill>
              </a:rPr>
              <a:t>13/7/2021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328</TotalTime>
  <Words>1838</Words>
  <Application>Microsoft Office PowerPoint</Application>
  <PresentationFormat>Panorámica</PresentationFormat>
  <Paragraphs>127</Paragraphs>
  <Slides>46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Courier</vt:lpstr>
      <vt:lpstr>Arial</vt:lpstr>
      <vt:lpstr>Calibri</vt:lpstr>
      <vt:lpstr>Calibri Light</vt:lpstr>
      <vt:lpstr>Tema de Office</vt:lpstr>
      <vt:lpstr>Fase II | Data Science</vt:lpstr>
      <vt:lpstr>Equipo 7</vt:lpstr>
      <vt:lpstr>Repositorio (“Github”)</vt:lpstr>
      <vt:lpstr>Postwork 1: Sesión 1 “Introducción a R y Software”</vt:lpstr>
      <vt:lpstr>Objetivo </vt:lpstr>
      <vt:lpstr>Presentación de PowerPoint</vt:lpstr>
      <vt:lpstr>Presentación de PowerPoint</vt:lpstr>
      <vt:lpstr>Conclusión:</vt:lpstr>
      <vt:lpstr>Postwork 2: Sesión 2 “Programación y manipulación de datos en R”</vt:lpstr>
      <vt:lpstr>Objetivos</vt:lpstr>
      <vt:lpstr>Desarrollo</vt:lpstr>
      <vt:lpstr>Presentación de PowerPoint</vt:lpstr>
      <vt:lpstr>Presentación de PowerPoint</vt:lpstr>
      <vt:lpstr>Conclusión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Postwork-4 : Sesión 4  “Procedimiento Bootstrap”</vt:lpstr>
      <vt:lpstr>Objetivo</vt:lpstr>
      <vt:lpstr>Desarrollo</vt:lpstr>
      <vt:lpstr>Conclusión</vt:lpstr>
      <vt:lpstr>Postwork 5: Sesión 5 “Regresión lineal y clasificación”</vt:lpstr>
      <vt:lpstr>Objetivo</vt:lpstr>
      <vt:lpstr>Conclusiones</vt:lpstr>
      <vt:lpstr>Postwork 6 : Serie de Tiempo</vt:lpstr>
      <vt:lpstr>Objetivo</vt:lpstr>
      <vt:lpstr>Desarrollo</vt:lpstr>
      <vt:lpstr>Desarrollo</vt:lpstr>
      <vt:lpstr>Desarrollo</vt:lpstr>
      <vt:lpstr>Conclusiones</vt:lpstr>
      <vt:lpstr>Postwork 7: Sesión 7 “Conexiones con BDs”</vt:lpstr>
      <vt:lpstr>Presentación de PowerPoint</vt:lpstr>
      <vt:lpstr>Presentación de PowerPoint</vt:lpstr>
      <vt:lpstr>Presentación de PowerPoint</vt:lpstr>
      <vt:lpstr>Postwork 8: Sesión 8 “Dasboards con Shiny – Entorno GUI”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Hazel Ortiz</dc:creator>
  <cp:lastModifiedBy>Montserrat Moreno Rebollar</cp:lastModifiedBy>
  <cp:revision>26</cp:revision>
  <dcterms:created xsi:type="dcterms:W3CDTF">2021-07-14T16:42:45Z</dcterms:created>
  <dcterms:modified xsi:type="dcterms:W3CDTF">2021-07-15T03:19:27Z</dcterms:modified>
</cp:coreProperties>
</file>